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857" r:id="rId2"/>
    <p:sldMasterId id="2147485062" r:id="rId3"/>
    <p:sldMasterId id="2147485076" r:id="rId4"/>
    <p:sldMasterId id="2147485090" r:id="rId5"/>
    <p:sldMasterId id="2147485102" r:id="rId6"/>
  </p:sldMasterIdLst>
  <p:notesMasterIdLst>
    <p:notesMasterId r:id="rId35"/>
  </p:notesMasterIdLst>
  <p:handoutMasterIdLst>
    <p:handoutMasterId r:id="rId36"/>
  </p:handoutMasterIdLst>
  <p:sldIdLst>
    <p:sldId id="519" r:id="rId7"/>
    <p:sldId id="543" r:id="rId8"/>
    <p:sldId id="541" r:id="rId9"/>
    <p:sldId id="542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25" r:id="rId31"/>
    <p:sldId id="524" r:id="rId32"/>
    <p:sldId id="352" r:id="rId33"/>
    <p:sldId id="287" r:id="rId34"/>
  </p:sldIdLst>
  <p:sldSz cx="9144000" cy="5143500" type="screen16x9"/>
  <p:notesSz cx="6858000" cy="9144000"/>
  <p:defaultTextStyle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pr" dt="1509344064" val="694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2876"/>
  </p:normalViewPr>
  <p:slideViewPr>
    <p:cSldViewPr>
      <p:cViewPr varScale="1">
        <p:scale>
          <a:sx n="71" d="100"/>
          <a:sy n="71" d="100"/>
        </p:scale>
        <p:origin x="544" y="168"/>
      </p:cViewPr>
      <p:guideLst>
        <p:guide orient="horz" pos="162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notesViewPr>
    <p:cSldViewPr>
      <p:cViewPr>
        <p:scale>
          <a:sx n="72" d="100"/>
          <a:sy n="72" d="100"/>
        </p:scale>
        <p:origin x="1171" y="212"/>
      </p:cViewPr>
      <p:guideLst>
        <p:guide orient="horz" pos="2880"/>
        <p:guide pos="2160"/>
      </p:guideLst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AAAAAEgSAADQAgAAAAAA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l">
              <a:defRPr lang="zh-CN" sz="12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AAAAAC4qAADQAgAAAAAAAA=="/>
              </a:ext>
            </a:extLst>
          </p:cNvSpPr>
          <p:nvPr>
            <p:ph type="dt" sz="quarter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en-US" sz="1200"/>
            </a:pPr>
            <a:fld id="{6332B10C-428E-6747-C08A-B412FFC436E1}" type="datetime1">
              <a:t>2022/6/14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bjUAAEgSAAA+OAAAAAAAAA=="/>
              </a:ext>
            </a:extLst>
          </p:cNvSpPr>
          <p:nvPr>
            <p:ph type="ftr" sz="quarter" idx="2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l">
              <a:defRPr lang="zh-CN" sz="1200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3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r">
              <a:defRPr lang="zh-CN" sz="1200"/>
            </a:pPr>
            <a:fld id="{6332F906-488E-670F-C08A-BE5AB7C436E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9242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AAAAAEgSAADQAgAAAAAA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l">
              <a:defRPr lang="zh-CN" sz="12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AAAAAC4qAADQAgAAAAAAAA==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zh-CN" sz="1200"/>
            </a:pPr>
            <a:fld id="{6332A99B-D58E-675F-C08A-230AE7C43676}" type="datetime1">
              <a:t>2022/6/14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 lang="zh-CN"/>
            </a:pPr>
            <a:endParaRPr/>
          </a:p>
        </p:txBody>
      </p:sp>
      <p:sp>
        <p:nvSpPr>
          <p:cNvPr id="5" name="Notes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AAAAAbjUAAEgSAAA+OAAAAAAAAA==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l">
              <a:defRPr lang="zh-CN" sz="1200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r">
              <a:defRPr lang="zh-CN" sz="1200"/>
            </a:pPr>
            <a:fld id="{6332D6A1-EF8E-6720-C08A-197598C4364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282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zh-CN"/>
            </a:pPr>
            <a:r>
              <a:t>提供演示文稿的简要概述。 介绍演示文稿的重点及其重要的原因。</a:t>
            </a:r>
          </a:p>
          <a:p>
            <a:pPr>
              <a:lnSpc>
                <a:spcPct val="80000"/>
              </a:lnSpc>
              <a:defRPr lang="zh-CN"/>
            </a:pPr>
            <a:r>
              <a:t>逐一介绍主要主题。</a:t>
            </a:r>
          </a:p>
          <a:p>
            <a:pPr>
              <a:defRPr lang="zh-CN"/>
            </a:pPr>
            <a:r>
              <a:t>为了使观众了解演示文稿，您可以在整个演示文稿过程中重复此概述幻灯片，突出显示下一个您将讨论的特定主题。    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zh-CN"/>
            </a:pPr>
            <a:fld id="{63329460-2E8E-6762-C08A-D837DAC4368D}" type="slidenum"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66E005B-A8F7-7D41-B5D4-45E5BF8BFE34}" type="slidenum">
              <a:rPr lang="en-US" altLang="zh-CN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6F66957-7AFD-5443-B295-126FA461BF3C}" type="slidenum">
              <a:rPr lang="en-US" altLang="zh-CN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5AEA177-FB56-6246-A8A8-3A412DAAD325}" type="slidenum">
              <a:rPr lang="en-US" altLang="zh-CN" sz="1200">
                <a:solidFill>
                  <a:prstClr val="black"/>
                </a:solidFill>
              </a:rPr>
              <a:pPr eaLnBrk="1" hangingPunct="1"/>
              <a:t>12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520C84-FC24-4142-BA7B-A579C098A76D}" type="slidenum">
              <a:rPr lang="en-US" altLang="zh-CN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6E41880-D022-8746-BBEB-2AA0B4889A63}" type="slidenum">
              <a:rPr lang="en-US" altLang="zh-CN" sz="1200"/>
              <a:pPr eaLnBrk="1" hangingPunct="1"/>
              <a:t>14</a:t>
            </a:fld>
            <a:endParaRPr lang="en-US" altLang="zh-CN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46EB732-5811-E84C-B1E9-79F9A5626E6C}" type="slidenum">
              <a:rPr lang="en-US" altLang="zh-CN" sz="1200"/>
              <a:pPr eaLnBrk="1" hangingPunct="1"/>
              <a:t>15</a:t>
            </a:fld>
            <a:endParaRPr lang="en-US" altLang="zh-CN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3C5E982-A32A-4946-881A-BC1C74D016D7}" type="slidenum">
              <a:rPr lang="en-US" altLang="zh-CN" sz="1200"/>
              <a:pPr eaLnBrk="1" hangingPunct="1"/>
              <a:t>16</a:t>
            </a:fld>
            <a:endParaRPr lang="en-US" altLang="zh-CN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655556E-B21F-2D44-88C9-424E456DFF72}" type="slidenum">
              <a:rPr lang="en-US" altLang="zh-CN" sz="1200"/>
              <a:pPr eaLnBrk="1" hangingPunct="1"/>
              <a:t>17</a:t>
            </a:fld>
            <a:endParaRPr lang="en-US" altLang="zh-CN" sz="12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8C00E29-00C6-CF4B-88BE-99D14952F96C}" type="slidenum">
              <a:rPr lang="en-US" altLang="zh-CN" sz="1200"/>
              <a:pPr eaLnBrk="1" hangingPunct="1"/>
              <a:t>18</a:t>
            </a:fld>
            <a:endParaRPr lang="en-US" altLang="zh-CN" sz="12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3879939-7D99-1A48-B37B-CD7CDBFD4398}" type="slidenum">
              <a:rPr lang="en-US" altLang="zh-CN" sz="1200"/>
              <a:pPr eaLnBrk="1" hangingPunct="1"/>
              <a:t>19</a:t>
            </a:fld>
            <a:endParaRPr lang="en-US" altLang="zh-CN" sz="12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B9D8144-6800-5D4D-8152-D694ACA7B897}" type="slidenum">
              <a:rPr lang="en-US" altLang="zh-CN" sz="1200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EADB852-2C9D-2E4B-A5CF-36A13DD60848}" type="slidenum">
              <a:rPr lang="en-US" altLang="zh-CN" sz="1200"/>
              <a:pPr eaLnBrk="1" hangingPunct="1"/>
              <a:t>20</a:t>
            </a:fld>
            <a:endParaRPr lang="en-US" altLang="zh-CN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07F51B9-61C3-4D4F-9C97-0C4246DBAD44}" type="slidenum">
              <a:rPr lang="en-US" altLang="zh-CN" sz="1200"/>
              <a:pPr eaLnBrk="1" hangingPunct="1"/>
              <a:t>21</a:t>
            </a:fld>
            <a:endParaRPr lang="en-US" altLang="zh-CN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4363252-5888-A247-A089-67893CC9E45D}" type="slidenum">
              <a:rPr lang="en-US" altLang="zh-CN" sz="1200"/>
              <a:pPr eaLnBrk="1" hangingPunct="1"/>
              <a:t>22</a:t>
            </a:fld>
            <a:endParaRPr lang="en-US" altLang="zh-CN" sz="1200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79277C-5A8E-E64C-B70C-D05F9DEAD707}" type="slidenum">
              <a:rPr lang="en-US" altLang="zh-CN" sz="1200"/>
              <a:pPr eaLnBrk="1" hangingPunct="1"/>
              <a:t>23</a:t>
            </a:fld>
            <a:endParaRPr lang="en-US" altLang="zh-CN" sz="1200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74A504D6-6FEA-0444-A4AF-1F4A027FE163}" type="slidenum">
              <a:rPr lang="en-US" altLang="zh-CN" sz="1200" kern="1200">
                <a:solidFill>
                  <a:srgbClr val="000000"/>
                </a:solidFill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CN" sz="1200" kern="1200">
              <a:solidFill>
                <a:srgbClr val="000000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zh-CN"/>
            </a:pPr>
            <a:r>
              <a:t>提供演示文稿的简要概述。 介绍演示文稿的重点及其重要的原因。</a:t>
            </a:r>
          </a:p>
          <a:p>
            <a:pPr>
              <a:lnSpc>
                <a:spcPct val="80000"/>
              </a:lnSpc>
              <a:defRPr lang="zh-CN"/>
            </a:pPr>
            <a:r>
              <a:t>逐一介绍主要主题。</a:t>
            </a:r>
          </a:p>
          <a:p>
            <a:pPr>
              <a:defRPr lang="zh-CN"/>
            </a:pPr>
            <a:r>
              <a:t>为了使观众了解演示文稿，您可以在整个演示文稿过程中重复此概述幻灯片，突出显示下一个您将讨论的特定主题。    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zh-CN"/>
            </a:pPr>
            <a:fld id="{6332CFD5-9B8E-6739-C08A-6D6C81C43638}" type="slidenum"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zh-CN"/>
            </a:pPr>
            <a:r>
              <a:rPr dirty="0"/>
              <a:t>提供演示文稿的简要概述。 介绍演示文稿的重点及其重要的原因。</a:t>
            </a:r>
          </a:p>
          <a:p>
            <a:pPr>
              <a:lnSpc>
                <a:spcPct val="80000"/>
              </a:lnSpc>
              <a:defRPr lang="zh-CN"/>
            </a:pPr>
            <a:r>
              <a:rPr dirty="0"/>
              <a:t>逐一介绍主要主题。</a:t>
            </a:r>
          </a:p>
          <a:p>
            <a:pPr>
              <a:defRPr lang="zh-CN"/>
            </a:pPr>
            <a:r>
              <a:rPr dirty="0"/>
              <a:t>为了使观众了解演示文稿，您可以在整个演示文稿过程中重复此概述幻灯片，突出显示下一个您将讨论的特定主题。    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zh-CN"/>
            </a:pPr>
            <a:fld id="{6332C3F2-BC8E-6735-C08A-4A608DC4361F}" type="slidenum"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zh-CN"/>
            </a:pPr>
            <a:r>
              <a:t>提供演示文稿的简要概述。 介绍演示文稿的重点及其重要的原因。</a:t>
            </a:r>
          </a:p>
          <a:p>
            <a:pPr>
              <a:lnSpc>
                <a:spcPct val="80000"/>
              </a:lnSpc>
              <a:defRPr lang="zh-CN"/>
            </a:pPr>
            <a:r>
              <a:t>逐一介绍主要主题。</a:t>
            </a:r>
          </a:p>
          <a:p>
            <a:pPr>
              <a:defRPr lang="zh-CN"/>
            </a:pPr>
            <a:r>
              <a:t>为了使观众了解演示文稿，您可以在整个演示文稿过程中重复此概述幻灯片，突出显示下一个您将讨论的特定主题。    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en-US"/>
            </a:pPr>
            <a:fld id="{6332ACE1-AF8E-675A-C08A-590FE2C4360C}" type="slidenum"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" xmlns:pr="pr" val="SMDATA_12_QMP2W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AAAAAA==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uBoAAPglAAAINAAAAAAAAA=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/>
            </a:pPr>
            <a:r>
              <a:t>此培训完成后，受众能够做些什么?   简要描述受众将通过哪些方式从此演示文稿受益。    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A+OAAAAAAAAA=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en-US"/>
            </a:pPr>
            <a:fld id="{6332CC8E-C08E-673A-C08A-366F82C43663}" type="slidenum"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E8977B-971F-E346-BF98-854B12642CA5}" type="slidenum">
              <a:rPr lang="en-US" altLang="zh-CN" sz="1200">
                <a:solidFill>
                  <a:prstClr val="black"/>
                </a:solidFill>
              </a:rPr>
              <a:pPr eaLnBrk="1" hangingPunct="1"/>
              <a:t>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965523C-A72E-664A-B208-94840CD6CC1C}" type="slidenum">
              <a:rPr lang="en-US" altLang="zh-CN" sz="1200">
                <a:solidFill>
                  <a:prstClr val="black"/>
                </a:solidFill>
              </a:rPr>
              <a:pPr eaLnBrk="1" hangingPunct="1"/>
              <a:t>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1A681E-74EE-E14D-AE1B-CF769BA4BEF1}" type="slidenum">
              <a:rPr lang="en-US" altLang="zh-CN" sz="1200">
                <a:solidFill>
                  <a:prstClr val="black"/>
                </a:solidFill>
              </a:rPr>
              <a:pPr eaLnBrk="1" hangingPunct="1"/>
              <a:t>5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BC79581-FA10-674A-B2D9-2D364C87F82C}" type="slidenum">
              <a:rPr lang="en-US" altLang="zh-CN" sz="1200">
                <a:solidFill>
                  <a:prstClr val="black"/>
                </a:solidFill>
              </a:rPr>
              <a:pPr eaLnBrk="1" hangingPunct="1"/>
              <a:t>6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B009136-2844-5E45-8992-B98EADB558FA}" type="slidenum">
              <a:rPr lang="en-US" altLang="zh-CN" sz="1200">
                <a:solidFill>
                  <a:prstClr val="black"/>
                </a:solidFill>
              </a:rPr>
              <a:pPr eaLnBrk="1" hangingPunct="1"/>
              <a:t>7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7181A9F-2AA8-AC47-8B9F-65BD08A0BDAA}" type="slidenum">
              <a:rPr lang="en-US" altLang="zh-CN" sz="1200">
                <a:solidFill>
                  <a:prstClr val="black"/>
                </a:solidFill>
              </a:rPr>
              <a:pPr eaLnBrk="1" hangingPunct="1"/>
              <a:t>8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17125DA-49E4-C84B-89BF-D281D2EA5239}" type="slidenum">
              <a:rPr lang="en-US" altLang="zh-CN" sz="1200">
                <a:solidFill>
                  <a:prstClr val="black"/>
                </a:solidFill>
              </a:rPr>
              <a:pPr eaLnBrk="1" hangingPunct="1"/>
              <a:t>9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g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BAAAPg0AABY0AAChFQAAAAAAAA=="/>
              </a:ext>
            </a:extLst>
          </p:cNvSpPr>
          <p:nvPr>
            <p:ph type="ctrTitle"/>
          </p:nvPr>
        </p:nvSpPr>
        <p:spPr>
          <a:xfrm>
            <a:off x="717550" y="1614489"/>
            <a:ext cx="7749540" cy="102250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幻灯片副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I0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jCAAA1hcAAKwvAADfIgAAAAAAAA=="/>
              </a:ext>
            </a:extLst>
          </p:cNvSpPr>
          <p:nvPr>
            <p:ph type="subTitle" idx="1"/>
          </p:nvPr>
        </p:nvSpPr>
        <p:spPr>
          <a:xfrm>
            <a:off x="1363348" y="2906079"/>
            <a:ext cx="6386195" cy="13454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9E12-5C8E-6768-C08A-AA3DD0C436FF}" type="slidenum">
              <a:t>‹#›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cC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C06A-248E-6736-C08A-D2638EC43687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和两个栏目，左侧栏目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Xq5u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Xk5+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/u6+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2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J1M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CFJQAAAAAAAA=="/>
              </a:ext>
            </a:extLst>
          </p:cNvSpPr>
          <p:nvPr>
            <p:ph sz="half" idx="3"/>
          </p:nvPr>
        </p:nvSpPr>
        <p:spPr>
          <a:xfrm>
            <a:off x="495109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nr7u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B3E0-AE8E-6745-C08A-5810FDC4360D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HzP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/o6o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829A-D48E-6774-C08A-2221CCC43677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两个文本行，下方文本行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UD5e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rw8e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D0FgAAAAAAAA=="/>
              </a:ext>
            </a:extLst>
          </p:cNvSpPr>
          <p:nvPr>
            <p:ph sz="half" idx="1"/>
          </p:nvPr>
        </p:nvSpPr>
        <p:spPr>
          <a:xfrm>
            <a:off x="789305" y="1183957"/>
            <a:ext cx="803656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Py8f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2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+m/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3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fw6uk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F6C9-878E-6700-C08A-7155B8C43624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XzBP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JyfI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FBD8-968E-670D-C08A-6058B5C43635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标题和两个文本行，上方文本行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eC9w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Dxgv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Eb8dk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vu6g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Es2AACFJQAAAAAAAA=="/>
              </a:ext>
            </a:extLst>
          </p:cNvSpPr>
          <p:nvPr>
            <p:ph sz="half" idx="3"/>
          </p:nvPr>
        </p:nvSpPr>
        <p:spPr>
          <a:xfrm>
            <a:off x="789305" y="3013711"/>
            <a:ext cx="803656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ro6u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FFC2-8C8E-6709-C08A-7A5CB1C4362F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3uBe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wC7O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FF73-3D8E-6709-C08A-CB5CB1C4369E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BAAAPg0AABY0AAChFQAAAAAAAA=="/>
              </a:ext>
            </a:extLst>
          </p:cNvSpPr>
          <p:nvPr>
            <p:ph type="ctrTitle"/>
          </p:nvPr>
        </p:nvSpPr>
        <p:spPr>
          <a:xfrm>
            <a:off x="717550" y="1614489"/>
            <a:ext cx="7749540" cy="102250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幻灯片副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jCAAA1hcAAKwvAADfIgAAAAAAAA=="/>
              </a:ext>
            </a:extLst>
          </p:cNvSpPr>
          <p:nvPr>
            <p:ph type="subTitle" idx="1"/>
          </p:nvPr>
        </p:nvSpPr>
        <p:spPr>
          <a:xfrm>
            <a:off x="1363348" y="2906079"/>
            <a:ext cx="6386195" cy="13454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F71F-518E-6701-C08A-A754B9C436F2}" type="slidenum">
              <a:t>‹#›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D8B7-F98E-672E-C08A-0F7B96C4365A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CFJQAAAAAAAA=="/>
              </a:ext>
            </a:extLst>
          </p:cNvSpPr>
          <p:nvPr>
            <p:ph idx="1"/>
          </p:nvPr>
        </p:nvSpPr>
        <p:spPr>
          <a:xfrm>
            <a:off x="789305" y="1183959"/>
            <a:ext cx="803656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EBBB-F58E-671D-C08A-0348A5C43656}" type="slidenum">
              <a:t>‹#›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8199-D78E-6777-C08A-2122CFC43674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标题和两个栏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CFJQAAAAAAAA=="/>
              </a:ext>
            </a:extLst>
          </p:cNvSpPr>
          <p:nvPr>
            <p:ph sz="half" idx="1"/>
          </p:nvPr>
        </p:nvSpPr>
        <p:spPr>
          <a:xfrm>
            <a:off x="78930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CFJQAAAAAAAA=="/>
              </a:ext>
            </a:extLst>
          </p:cNvSpPr>
          <p:nvPr>
            <p:ph sz="half" idx="2"/>
          </p:nvPr>
        </p:nvSpPr>
        <p:spPr>
          <a:xfrm>
            <a:off x="495109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9242-0C8E-6764-C08A-FA31DCC436AF}" type="slidenum">
              <a:t>‹#›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B3E0-AE8E-6745-C08A-5810FDC4360D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F028-668E-6706-C08A-9053BEC436C5}" type="slidenum">
              <a:t>‹#›</a:t>
            </a:fld>
            <a:endParaRPr/>
          </a:p>
        </p:txBody>
      </p:sp>
      <p:sp>
        <p:nvSpPr>
          <p:cNvPr id="4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C958-168E-673F-C08A-E06A87C436B5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8066-288E-6776-C08A-DE23CEC4368B}" type="slidenum">
              <a:t>‹#›</a:t>
            </a:fld>
            <a:endParaRPr/>
          </a:p>
        </p:txBody>
      </p:sp>
      <p:sp>
        <p:nvSpPr>
          <p:cNvPr id="3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ADB2-FC8E-675B-C08A-0A0EE3C4365F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只显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CFJQAAAAAAAA=="/>
              </a:ext>
            </a:extLst>
          </p:cNvSpPr>
          <p:nvPr>
            <p:ph/>
          </p:nvPr>
        </p:nvSpPr>
        <p:spPr>
          <a:xfrm>
            <a:off x="789305" y="215266"/>
            <a:ext cx="8036560" cy="43591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F99D-D38E-670F-C08A-255AB7C43670}" type="slidenum">
              <a:t>‹#›</a:t>
            </a:fld>
            <a:endParaRPr/>
          </a:p>
        </p:txBody>
      </p:sp>
      <p:sp>
        <p:nvSpPr>
          <p:cNvPr id="4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93C6-888E-6765-C08A-7E30DDC4362B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两个文本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D0FgAAAAAAAA=="/>
              </a:ext>
            </a:extLst>
          </p:cNvSpPr>
          <p:nvPr>
            <p:ph sz="half" idx="1"/>
          </p:nvPr>
        </p:nvSpPr>
        <p:spPr>
          <a:xfrm>
            <a:off x="789305" y="1183957"/>
            <a:ext cx="803656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Es2AACFJQAAAAAAAA=="/>
              </a:ext>
            </a:extLst>
          </p:cNvSpPr>
          <p:nvPr>
            <p:ph sz="half" idx="2"/>
          </p:nvPr>
        </p:nvSpPr>
        <p:spPr>
          <a:xfrm>
            <a:off x="789305" y="3013711"/>
            <a:ext cx="803656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E4E3-AD8E-6712-C08A-5B47AAC4360E}" type="slidenum">
              <a:t>‹#›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CB90-DE8E-673D-C08A-286885C4367D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CFJQAAAAAAAA=="/>
              </a:ext>
            </a:extLst>
          </p:cNvSpPr>
          <p:nvPr>
            <p:ph idx="1"/>
          </p:nvPr>
        </p:nvSpPr>
        <p:spPr>
          <a:xfrm>
            <a:off x="789305" y="1183959"/>
            <a:ext cx="803656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DB96-D88E-672D-C08A-2E7895C4367B}" type="slidenum">
              <a:t>‹#›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ED54-1A8E-671B-C08A-EC4EA3C436B9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个内容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4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3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4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84D0-9E8E-6772-C08A-6827CAC4363D}" type="slidenum">
              <a:t>‹#›</a:t>
            </a:fld>
            <a:endParaRPr/>
          </a:p>
        </p:txBody>
      </p:sp>
      <p:sp>
        <p:nvSpPr>
          <p:cNvPr id="8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9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C29C-D28E-6734-C08A-24618CC43671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和两个栏目，右侧栏目具有分割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CFJQAAAAAAAA=="/>
              </a:ext>
            </a:extLst>
          </p:cNvSpPr>
          <p:nvPr>
            <p:ph sz="half" idx="1"/>
          </p:nvPr>
        </p:nvSpPr>
        <p:spPr>
          <a:xfrm>
            <a:off x="78930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3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B385-CB8E-6745-C08A-3D10FDC43668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CB1F-518E-673D-C08A-A76885C436F2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和两个栏目，左侧栏目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2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CFJQAAAAAAAA=="/>
              </a:ext>
            </a:extLst>
          </p:cNvSpPr>
          <p:nvPr>
            <p:ph sz="half" idx="3"/>
          </p:nvPr>
        </p:nvSpPr>
        <p:spPr>
          <a:xfrm>
            <a:off x="495109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FF91-DF8E-6709-C08A-295CB1C4367C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D7CE-808E-6721-C08A-767499C43623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两个文本行，下方文本行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D0FgAAAAAAAA=="/>
              </a:ext>
            </a:extLst>
          </p:cNvSpPr>
          <p:nvPr>
            <p:ph sz="half" idx="1"/>
          </p:nvPr>
        </p:nvSpPr>
        <p:spPr>
          <a:xfrm>
            <a:off x="789305" y="1183957"/>
            <a:ext cx="803656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2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3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FABE-F08E-670C-C08A-0659B4C43653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A155-1B8E-6757-C08A-ED02EFC436B8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标题和两个文本行，上方文本行具有分隔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Es2AACFJQAAAAAAAA=="/>
              </a:ext>
            </a:extLst>
          </p:cNvSpPr>
          <p:nvPr>
            <p:ph sz="half" idx="3"/>
          </p:nvPr>
        </p:nvSpPr>
        <p:spPr>
          <a:xfrm>
            <a:off x="789305" y="3013711"/>
            <a:ext cx="803656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zh-CN" sz="1200">
                <a:solidFill>
                  <a:srgbClr val="8C8C8C"/>
                </a:solidFill>
              </a:defRPr>
            </a:pPr>
            <a:fld id="{6332AF6C-228E-6759-C08A-D40CE1C43681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zh-CN" sz="1200">
                <a:solidFill>
                  <a:srgbClr val="8C8C8C"/>
                </a:solidFill>
              </a:defRPr>
            </a:pPr>
            <a:fld id="{6332821F-518E-6774-C08A-A721CCC436F2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D160-DC69-3A4F-AF1F-74CFFE90972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59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D76D-7792-2542-9328-11B0C7DDDF7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8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9B59-F9AC-BC4B-92B1-2B0A8A9FC5A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46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B5E0-6C0F-A645-9032-A1FA8181B0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26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24477-C793-E945-A453-02F9160668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2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标题和两个栏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CFJQAAAAAAAA=="/>
              </a:ext>
            </a:extLst>
          </p:cNvSpPr>
          <p:nvPr>
            <p:ph sz="half" idx="1"/>
          </p:nvPr>
        </p:nvSpPr>
        <p:spPr>
          <a:xfrm>
            <a:off x="78930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CFJQAAAAAAAA=="/>
              </a:ext>
            </a:extLst>
          </p:cNvSpPr>
          <p:nvPr>
            <p:ph sz="half" idx="2"/>
          </p:nvPr>
        </p:nvSpPr>
        <p:spPr>
          <a:xfrm>
            <a:off x="495109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A48D-C38E-6752-C08A-3507EAC43660}" type="slidenum">
              <a:t>‹#›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DF35-7B8E-6729-C08A-8D7C91C436D8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0AFBB-AA9C-DB47-B15D-A162DBF174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21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42FF5-5061-1D44-81FA-9221A65289F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78DE1-89D5-B544-84CC-CFDDDB61D82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55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2F80E-3487-1A4F-AC08-ACD0A30C551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42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7C93-10D1-664E-A2F7-FA572624D4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75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6179-66D3-2945-9EAA-6BA0524D1F3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87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DBC3-4ED2-C44E-9E8A-6FCB11876C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53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92"/>
            <a:ext cx="8229600" cy="43886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627B4-7CCA-1447-A6BF-D64B441EC4B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6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D160-DC69-3A4F-AF1F-74CFFE90972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5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D76D-7792-2542-9328-11B0C7DDDF7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8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E835-7B8E-671E-C08A-8D4BA6C436D8}" type="slidenum">
              <a:t>‹#›</a:t>
            </a:fld>
            <a:endParaRPr/>
          </a:p>
        </p:txBody>
      </p:sp>
      <p:sp>
        <p:nvSpPr>
          <p:cNvPr id="4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F37F-318E-6705-C08A-C750BDC43692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9B59-F9AC-BC4B-92B1-2B0A8A9FC5A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72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B5E0-6C0F-A645-9032-A1FA8181B0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62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24477-C793-E945-A453-02F9160668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12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0AFBB-AA9C-DB47-B15D-A162DBF174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82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42FF5-5061-1D44-81FA-9221A65289F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07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78DE1-89D5-B544-84CC-CFDDDB61D82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23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2F80E-3487-1A4F-AC08-ACD0A30C551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40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7C93-10D1-664E-A2F7-FA572624D4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54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6179-66D3-2945-9EAA-6BA0524D1F3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14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DBC3-4ED2-C44E-9E8A-6FCB11876C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5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942D-638E-6762-C08A-9537DAC436C0}" type="slidenum">
              <a:t>‹#›</a:t>
            </a:fld>
            <a:endParaRPr/>
          </a:p>
        </p:txBody>
      </p:sp>
      <p:sp>
        <p:nvSpPr>
          <p:cNvPr id="3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B32F-618E-6745-C08A-9710FDC436C2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92"/>
            <a:ext cx="8229600" cy="43886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627B4-7CCA-1447-A6BF-D64B441EC4B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13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0"/>
            <a:ext cx="9159875" cy="51435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sp>
        <p:nvSpPr>
          <p:cNvPr id="1333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0015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3ED2F-EF8B-A24C-ADF7-F38C168DAA8E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04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B4D02-DA38-564B-A94D-23D87E7BDDFE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71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30E3C-44A7-7B4A-BC25-88F3648E28A7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70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DC9AB-9ECA-D841-A1BE-23299A4C075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8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6DA8D-9941-B042-82DE-3B72F5CE52EE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7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9D437-0878-F54F-8763-0F5687EF27B5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26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B4797-F2F8-844B-B16C-0210D5284F55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58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A6736-14C5-A244-B329-AC9F28C64AB8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26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2C6B-3898-A544-AB23-007AF2CF035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只显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CFJQAAAAAAAA=="/>
              </a:ext>
            </a:extLst>
          </p:cNvSpPr>
          <p:nvPr>
            <p:ph/>
          </p:nvPr>
        </p:nvSpPr>
        <p:spPr>
          <a:xfrm>
            <a:off x="789305" y="215266"/>
            <a:ext cx="8036560" cy="43591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B977-398E-674F-C08A-CF1AF7C4369A}" type="slidenum">
              <a:t>‹#›</a:t>
            </a:fld>
            <a:endParaRPr/>
          </a:p>
        </p:txBody>
      </p:sp>
      <p:sp>
        <p:nvSpPr>
          <p:cNvPr id="4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9C62-2C8E-676A-C08A-DA3FD2C4368F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3E4EC-3CD4-8A4F-BE4C-091A495EB0DD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02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5D32A-0D4C-6645-BB45-D9DA028FBE92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03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D160-DC69-3A4F-AF1F-74CFFE90972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58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D76D-7792-2542-9328-11B0C7DDDF7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72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9B59-F9AC-BC4B-92B1-2B0A8A9FC5A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39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B5E0-6C0F-A645-9032-A1FA8181B0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17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24477-C793-E945-A453-02F9160668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8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0AFBB-AA9C-DB47-B15D-A162DBF174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116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42FF5-5061-1D44-81FA-9221A65289F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006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78DE1-89D5-B544-84CC-CFDDDB61D82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两个文本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Es2AAD0FgAAAAAAAA=="/>
              </a:ext>
            </a:extLst>
          </p:cNvSpPr>
          <p:nvPr>
            <p:ph sz="half" idx="1"/>
          </p:nvPr>
        </p:nvSpPr>
        <p:spPr>
          <a:xfrm>
            <a:off x="789305" y="1183957"/>
            <a:ext cx="803656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Es2AACFJQAAAAAAAA=="/>
              </a:ext>
            </a:extLst>
          </p:cNvSpPr>
          <p:nvPr>
            <p:ph sz="half" idx="2"/>
          </p:nvPr>
        </p:nvSpPr>
        <p:spPr>
          <a:xfrm>
            <a:off x="789305" y="3013711"/>
            <a:ext cx="803656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A01F-518E-6756-C08A-A703EEC436F2}" type="slidenum">
              <a:t>‹#›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A7F8-B68E-6751-C08A-4004E9C43615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2F80E-3487-1A4F-AC08-ACD0A30C551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428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7C93-10D1-664E-A2F7-FA572624D4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223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6179-66D3-2945-9EAA-6BA0524D1F3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7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DBC3-4ED2-C44E-9E8A-6FCB11876C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0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92"/>
            <a:ext cx="8229600" cy="43886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627B4-7CCA-1447-A6BF-D64B441EC4B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5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个内容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8A0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D0FgAAAAAAAA=="/>
              </a:ext>
            </a:extLst>
          </p:cNvSpPr>
          <p:nvPr>
            <p:ph sz="quarter" idx="1"/>
          </p:nvPr>
        </p:nvSpPr>
        <p:spPr>
          <a:xfrm>
            <a:off x="78930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nz9O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4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X07v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uBgAALEcAACFJQAAAAAAAA=="/>
              </a:ext>
            </a:extLst>
          </p:cNvSpPr>
          <p:nvPr>
            <p:ph sz="quarter" idx="3"/>
          </p:nvPr>
        </p:nvSpPr>
        <p:spPr>
          <a:xfrm>
            <a:off x="78930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XY3v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4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js4P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CC43-0D8E-673A-C08A-FB6F82C436AE}" type="slidenum">
              <a:t>‹#›</a:t>
            </a:fld>
            <a:endParaRPr/>
          </a:p>
        </p:txBody>
      </p:sp>
      <p:sp>
        <p:nvSpPr>
          <p:cNvPr id="8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u+ls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9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P7g/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8BC8-868E-677D-C08A-7028C5C43625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和两个栏目，右侧栏目具有分割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Pc2O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xAEAAEs2AADUCAAAAAAAAA=="/>
              </a:ext>
            </a:extLst>
          </p:cNvSpPr>
          <p:nvPr>
            <p:ph type="title"/>
          </p:nvPr>
        </p:nvSpPr>
        <p:spPr>
          <a:xfrm>
            <a:off x="789305" y="215265"/>
            <a:ext cx="8036560" cy="8610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对象1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XSMN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bBAAAtgkAALEcAACFJQAAAAAAAA=="/>
              </a:ext>
            </a:extLst>
          </p:cNvSpPr>
          <p:nvPr>
            <p:ph sz="half" idx="1"/>
          </p:nvPr>
        </p:nvSpPr>
        <p:spPr>
          <a:xfrm>
            <a:off x="789305" y="1183959"/>
            <a:ext cx="3874770" cy="33904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对象3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XF0q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tgkAAEs2AAD0FgAAAAAAAA=="/>
              </a:ext>
            </a:extLst>
          </p:cNvSpPr>
          <p:nvPr>
            <p:ph sz="quarter" idx="2"/>
          </p:nvPr>
        </p:nvSpPr>
        <p:spPr>
          <a:xfrm>
            <a:off x="4951095" y="1183957"/>
            <a:ext cx="3874770" cy="1614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对象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Ccla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1HgAAuBgAAEs2AACFJQAAAAAAAA=="/>
              </a:ext>
            </a:extLst>
          </p:cNvSpPr>
          <p:nvPr>
            <p:ph sz="quarter" idx="3"/>
          </p:nvPr>
        </p:nvSpPr>
        <p:spPr>
          <a:xfrm>
            <a:off x="4951095" y="3013711"/>
            <a:ext cx="3874770" cy="15606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Xq07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1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BDFA-B48E-674B-C08A-421EF3C43617}" type="slidenum">
              <a:t>‹#›</a:t>
            </a:fld>
            <a:endParaRPr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WomW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1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y+7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1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>
                <a:solidFill>
                  <a:srgbClr val="8C8C8C"/>
                </a:solidFill>
              </a:defRPr>
            </a:pPr>
            <a:fld id="{6332B25D-138E-6744-C08A-E511FCC436B0}" type="datetime1">
              <a:t>2022/6/14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  <a:extLst>
              <a:ext uri="smNativeData">
                <pr:smNativeData xmlns="" xmlns:pr="pr" val="SMDATA_13_QMP2W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RQAAAAAAAABAOAAAUioAAAAAAAA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43816" y="1"/>
            <a:ext cx="9100185" cy="51596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Title Placeholder 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4G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sQEAAGA2AAC5CAAAAAAAAA=="/>
              </a:ext>
            </a:extLst>
          </p:cNvSpPr>
          <p:nvPr>
            <p:ph type="title"/>
          </p:nvPr>
        </p:nvSpPr>
        <p:spPr>
          <a:xfrm>
            <a:off x="762000" y="206216"/>
            <a:ext cx="8077200" cy="8572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5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44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单击此处编辑母版标题样式</a:t>
            </a:r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kf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2AkAAGA2AACwJQAAAAAAAA=="/>
              </a:ext>
            </a:extLst>
          </p:cNvSpPr>
          <p:nvPr>
            <p:ph type="body" idx="1"/>
          </p:nvPr>
        </p:nvSpPr>
        <p:spPr>
          <a:xfrm>
            <a:off x="762000" y="1200150"/>
            <a:ext cx="8077200" cy="33947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单击此处编辑母版文本样式</a:t>
            </a:r>
          </a:p>
          <a:p>
            <a:pPr marL="7429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第二级</a:t>
            </a:r>
          </a:p>
          <a:p>
            <a:pPr marL="1143000" marR="0" lvl="2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第三级</a:t>
            </a:r>
          </a:p>
          <a:p>
            <a:pPr marL="1600200" marR="0" lvl="3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第四级</a:t>
            </a:r>
          </a:p>
          <a:p>
            <a:pPr marL="2057400" marR="0" lvl="4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第五级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kf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fld id="{6332F834-7A8E-670E-C08A-8C5BB6C436D9}" type="datetime1">
              <a:t>2022/6/14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kf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kf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fld id="{63328FB9-F78E-6779-C08A-012CC1C43654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  <a:extLst>
              <a:ext uri="smNativeData">
                <pr:smNativeData xmlns="" xmlns:pr="pr" val="SMDATA_13_QMP2W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EP///1T///8ZBAAA5yoAAAAAAAA="/>
              </a:ext>
            </a:extLst>
          </p:cNvPicPr>
          <p:nvPr/>
        </p:nvPicPr>
        <p:blipFill>
          <a:blip r:embed="rId16"/>
          <a:stretch>
            <a:fillRect/>
          </a:stretch>
        </p:blipFill>
        <p:spPr>
          <a:xfrm>
            <a:off x="-152400" y="-81914"/>
            <a:ext cx="818515" cy="53125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</p:sldLayoutIdLst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hf sldNum="0" hdr="0" ftr="0" dt="0"/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zh-CN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zh-CN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zh-CN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»"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  <a:extLst>
              <a:ext uri="smNativeData">
                <pr:smNativeData xmlns="" xmlns:pr="pr" val="SMDATA_13_QMP2W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RQAAAAAAAABAOAAAUioAAAAAAAA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43816" y="1"/>
            <a:ext cx="9100185" cy="51596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" name="Title Placeholder 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sQEAAGA2AAC5CAAAAAAAAA=="/>
              </a:ext>
            </a:extLst>
          </p:cNvSpPr>
          <p:nvPr>
            <p:ph type="title"/>
          </p:nvPr>
        </p:nvSpPr>
        <p:spPr>
          <a:xfrm>
            <a:off x="762000" y="206216"/>
            <a:ext cx="8077200" cy="8572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5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44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单击此处编辑母版标题样式</a:t>
            </a:r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2AkAAGA2AACwJQAAAAAAAA=="/>
              </a:ext>
            </a:extLst>
          </p:cNvSpPr>
          <p:nvPr>
            <p:ph type="body" idx="1"/>
          </p:nvPr>
        </p:nvSpPr>
        <p:spPr>
          <a:xfrm>
            <a:off x="762000" y="1200150"/>
            <a:ext cx="8077200" cy="33947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单击此处编辑母版文本样式</a:t>
            </a:r>
          </a:p>
          <a:p>
            <a:pPr marL="7429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第二级</a:t>
            </a:r>
          </a:p>
          <a:p>
            <a:pPr marL="1143000" marR="0" lvl="2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第三级</a:t>
            </a:r>
          </a:p>
          <a:p>
            <a:pPr marL="1600200" marR="0" lvl="3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第四级</a:t>
            </a:r>
          </a:p>
          <a:p>
            <a:pPr marL="2057400" marR="0" lvl="4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第五级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GicAANARAABZKQAAAAAAAA=="/>
              </a:ext>
            </a:extLst>
          </p:cNvSpPr>
          <p:nvPr>
            <p:ph type="dt" sz="half" idx="2"/>
          </p:nvPr>
        </p:nvSpPr>
        <p:spPr>
          <a:xfrm>
            <a:off x="7620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fld id="{6332CA65-2B8E-673C-C08A-DD6984C43688}" type="datetime1">
              <a:t>2022/6/14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gFAAAGicAAHAmAABZKQAAAAAAAA=="/>
              </a:ext>
            </a:extLst>
          </p:cNvSpPr>
          <p:nvPr>
            <p:ph type="ftr" sz="quarter" idx="3"/>
          </p:nvPr>
        </p:nvSpPr>
        <p:spPr>
          <a:xfrm>
            <a:off x="3352800" y="4767264"/>
            <a:ext cx="2895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AKQAAGicAAGA2AABZKQAAAAAAAA=="/>
              </a:ext>
            </a:extLst>
          </p:cNvSpPr>
          <p:nvPr>
            <p:ph type="sldNum" sz="quarter" idx="4"/>
          </p:nvPr>
        </p:nvSpPr>
        <p:spPr>
          <a:xfrm>
            <a:off x="6705600" y="4767264"/>
            <a:ext cx="2133600" cy="2738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fld id="{6332D856-188E-672E-C08A-EE7B96C436BB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  <a:extLst>
              <a:ext uri="smNativeData">
                <pr:smNativeData xmlns="" xmlns:pr="pr" val="SMDATA_13_QMP2W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EP///1T///8ZBAAA5yoAAAAAAAA="/>
              </a:ext>
            </a:extLst>
          </p:cNvPicPr>
          <p:nvPr/>
        </p:nvPicPr>
        <p:blipFill>
          <a:blip r:embed="rId16"/>
          <a:stretch>
            <a:fillRect/>
          </a:stretch>
        </p:blipFill>
        <p:spPr>
          <a:xfrm>
            <a:off x="-152400" y="-81914"/>
            <a:ext cx="818515" cy="53125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  <p:sldLayoutId id="2147485052" r:id="rId3"/>
    <p:sldLayoutId id="2147485053" r:id="rId4"/>
    <p:sldLayoutId id="2147485054" r:id="rId5"/>
    <p:sldLayoutId id="2147485055" r:id="rId6"/>
    <p:sldLayoutId id="2147485056" r:id="rId7"/>
    <p:sldLayoutId id="2147485057" r:id="rId8"/>
    <p:sldLayoutId id="2147485058" r:id="rId9"/>
    <p:sldLayoutId id="2147485059" r:id="rId10"/>
    <p:sldLayoutId id="2147485060" r:id="rId11"/>
    <p:sldLayoutId id="2147485061" r:id="rId12"/>
  </p:sldLayoutIdLst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hf sldNum="0" hdr="0" ftr="0" dt="0"/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rgbClr val="000000"/>
          </a:solidFill>
          <a:effectLst/>
          <a:latin typeface="Arial" pitchFamily="2" charset="0"/>
          <a:ea typeface="SimSun" charset="0"/>
          <a:cs typeface="Times New Roman" pitchFamily="1" charset="0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zh-CN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zh-CN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zh-CN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»"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F087E4E-E173-3448-96EE-4E16E38B3A93}" type="slidenum">
              <a:rPr lang="en-US" altLang="zh-CN" kern="12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7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  <p:sldLayoutId id="21474850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F087E4E-E173-3448-96EE-4E16E38B3A93}" type="slidenum">
              <a:rPr lang="en-US" altLang="zh-CN" kern="12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1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  <p:sldLayoutId id="2147485088" r:id="rId12"/>
    <p:sldLayoutId id="21474850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" y="0"/>
            <a:ext cx="9159875" cy="5143500"/>
            <a:chOff x="0" y="0"/>
            <a:chExt cx="5770" cy="4320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31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1200">
                <a:solidFill>
                  <a:srgbClr val="FFFFFF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sp>
        <p:nvSpPr>
          <p:cNvPr id="1231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1"/>
            <a:ext cx="8229600" cy="8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31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D7B7631-51EA-244B-B3DA-8D5731D3F830}" type="slidenum">
              <a:rPr lang="en-US" altLang="zh-CN" kern="1200">
                <a:solidFill>
                  <a:srgbClr val="FFFFFF"/>
                </a:solidFill>
                <a:ea typeface="宋体" charset="0"/>
                <a:cs typeface="宋体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231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00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099" r:id="rId9"/>
    <p:sldLayoutId id="2147485100" r:id="rId10"/>
    <p:sldLayoutId id="21474851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F087E4E-E173-3448-96EE-4E16E38B3A93}" type="slidenum">
              <a:rPr lang="en-US" altLang="zh-CN" kern="12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4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  <p:sldLayoutId id="21474851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qQEAAGA2AADrBgAAAAAAAA=="/>
              </a:ext>
            </a:extLst>
          </p:cNvSpPr>
          <p:nvPr>
            <p:ph type="title"/>
          </p:nvPr>
        </p:nvSpPr>
        <p:spPr>
          <a:xfrm>
            <a:off x="762000" y="202407"/>
            <a:ext cx="8077200" cy="641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/>
            </a:pPr>
            <a:r>
              <a:rPr lang="zh-CN" sz="3000" b="1">
                <a:solidFill>
                  <a:schemeClr val="accent2"/>
                </a:solidFill>
              </a:rPr>
              <a:t>代祷：走入代祷，奇妙的领域和呼召　</a:t>
            </a:r>
            <a:r>
              <a:rPr lang="zh-CN" sz="3600" b="1">
                <a:solidFill>
                  <a:schemeClr val="accent2"/>
                </a:solidFill>
              </a:rPr>
              <a:t>　   </a:t>
            </a:r>
          </a:p>
        </p:txBody>
      </p:sp>
      <p:sp>
        <p:nvSpPr>
          <p:cNvPr id="6" name="Content Placeholder 4"/>
          <p:cNvSpPr txBox="1">
            <a:spLocks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sBQAAFgYAAGA2AADQJgAAAAAAAA=="/>
              </a:ext>
            </a:extLst>
          </p:cNvSpPr>
          <p:nvPr/>
        </p:nvSpPr>
        <p:spPr>
          <a:xfrm>
            <a:off x="840740" y="741998"/>
            <a:ext cx="7998460" cy="39900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zh-CN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–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»"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lvl5pPr>
          </a:lstStyle>
          <a:p>
            <a:pPr marL="0" indent="0">
              <a:buFont typeface="Arial" pitchFamily="2" charset="0"/>
              <a:buNone/>
              <a:defRPr lang="zh-CN" sz="3200"/>
            </a:pPr>
            <a:endParaRPr lang="en-US" sz="1800" smtClean="0"/>
          </a:p>
          <a:p>
            <a:pPr>
              <a:buFont typeface="Wingdings" charset="2"/>
              <a:buChar char="Ø"/>
              <a:defRPr lang="zh-CN"/>
            </a:pPr>
            <a:r>
              <a:rPr lang="en-US" b="1" smtClean="0">
                <a:solidFill>
                  <a:schemeClr val="accent6"/>
                </a:solidFill>
              </a:rPr>
              <a:t>代祷者的呼召  The calling of an intercessor….. </a:t>
            </a:r>
          </a:p>
          <a:p>
            <a:pPr marL="0" indent="0">
              <a:buFont typeface="Arial" pitchFamily="2" charset="0"/>
              <a:buNone/>
              <a:defRPr lang="zh-CN"/>
            </a:pPr>
            <a:r>
              <a:rPr lang="en-US" b="1" smtClean="0">
                <a:solidFill>
                  <a:schemeClr val="accent6"/>
                </a:solidFill>
              </a:rPr>
              <a:t> 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  <p:extLst mod="1">
      <p:ext uri="smNativeData">
        <pr:smNativeData xmlns="" xmlns:pr="pr" val="QMP2WQYAAAAFAAAAAQAAAAEAAAACAAAABAAAAAAAAAAAAAAAAAAAAAsAAAACAAAAAQAAAAIAAAAEAAAAAAAAAAAAAAAAAAAAEQAAAAMAAAABAAAAAgAAAAQAAAAAAAAAAAAAAAAAAAAXAAAABgAAAAEAAAACAAAABAAAAAAAAAAAAAAAAAAAAB0AAAD9////AQAAAAIAAAAEAAAAAAAAAAAAAAAAAAAAIwAAAP3///8BAAAAAgAAAAQAAAAAAAAAAAAAAAAAAAA="/>
      </p:ext>
    </p:ext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Z</a:t>
            </a:r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區婦女團契每週五早晨禱告會</a:t>
            </a:r>
            <a:endParaRPr lang="zh-CN" altLang="en-US" b="1">
              <a:solidFill>
                <a:srgbClr val="660066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83970" name="Picture 4" descr="C7FB2F8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85" y="849630"/>
            <a:ext cx="9564688" cy="1022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1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各地行走禱告：</a:t>
            </a:r>
            <a:r>
              <a:rPr lang="zh-CN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北京</a:t>
            </a:r>
          </a:p>
        </p:txBody>
      </p:sp>
      <p:pic>
        <p:nvPicPr>
          <p:cNvPr id="86018" name="Picture 3" descr="IMG_2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3" y="681038"/>
            <a:ext cx="77057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各地行走禱告：</a:t>
            </a:r>
            <a:r>
              <a:rPr lang="zh-CN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新疆</a:t>
            </a:r>
          </a:p>
        </p:txBody>
      </p:sp>
      <p:pic>
        <p:nvPicPr>
          <p:cNvPr id="88066" name="Picture 4" descr="2006_5_Xinjiang 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97733"/>
            <a:ext cx="7200900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5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各地行走禱告：</a:t>
            </a:r>
            <a:r>
              <a:rPr lang="zh-CN" altLang="en-US" b="1">
                <a:solidFill>
                  <a:srgbClr val="660066"/>
                </a:solidFill>
                <a:latin typeface="Arial" charset="0"/>
                <a:ea typeface="宋体" charset="0"/>
              </a:rPr>
              <a:t>珠穆朗玛峰</a:t>
            </a:r>
          </a:p>
        </p:txBody>
      </p:sp>
      <p:pic>
        <p:nvPicPr>
          <p:cNvPr id="90114" name="Picture 4" descr="IMG_2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1" y="688183"/>
            <a:ext cx="7920037" cy="44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5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flower0615_pr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395288" y="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>
                <a:latin typeface="Times New Roman" charset="0"/>
              </a:rPr>
              <a:t>                         </a:t>
            </a:r>
            <a:endParaRPr lang="en-US" altLang="zh-CN" sz="36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6739" name="Rectangle 6"/>
          <p:cNvSpPr>
            <a:spLocks noGrp="1" noChangeArrowheads="1"/>
          </p:cNvSpPr>
          <p:nvPr>
            <p:ph type="title"/>
          </p:nvPr>
        </p:nvSpPr>
        <p:spPr>
          <a:xfrm>
            <a:off x="481965" y="0"/>
            <a:ext cx="8229600" cy="857250"/>
          </a:xfrm>
        </p:spPr>
        <p:txBody>
          <a:bodyPr/>
          <a:lstStyle/>
          <a:p>
            <a:pPr marL="1117600" indent="-1117600" eaLnBrk="1" hangingPunct="1"/>
            <a:r>
              <a:rPr lang="en-US" altLang="zh-CN" sz="3600" b="1" dirty="0">
                <a:latin typeface="Arial" charset="0"/>
                <a:ea typeface="PMingLiU" charset="0"/>
                <a:cs typeface="PMingLiU" charset="0"/>
              </a:rPr>
              <a:t>IV.  </a:t>
            </a:r>
            <a:r>
              <a:rPr lang="zh-TW" altLang="en-US" sz="3600" b="1" dirty="0">
                <a:latin typeface="Arial" charset="0"/>
                <a:ea typeface="PMingLiU" charset="0"/>
                <a:cs typeface="PMingLiU" charset="0"/>
              </a:rPr>
              <a:t>家庭與婚姻輔導、心理輔導</a:t>
            </a:r>
            <a:r>
              <a:rPr lang="zh-CN" altLang="en-US" sz="3600" b="1" dirty="0">
                <a:latin typeface="Arial" charset="0"/>
                <a:ea typeface="PMingLiU" charset="0"/>
                <a:cs typeface="PMingLiU" charset="0"/>
              </a:rPr>
              <a:t/>
            </a:r>
            <a:br>
              <a:rPr lang="zh-CN" altLang="en-US" sz="3600" b="1" dirty="0">
                <a:latin typeface="Arial" charset="0"/>
                <a:ea typeface="PMingLiU" charset="0"/>
                <a:cs typeface="PMingLiU" charset="0"/>
              </a:rPr>
            </a:br>
            <a:r>
              <a:rPr lang="zh-TW" altLang="en-US" sz="3600" b="1" dirty="0">
                <a:latin typeface="Arial" charset="0"/>
                <a:ea typeface="PMingLiU" charset="0"/>
                <a:cs typeface="PMingLiU" charset="0"/>
              </a:rPr>
              <a:t>及憂</a:t>
            </a:r>
            <a:r>
              <a:rPr lang="zh-CN" altLang="en-US" sz="3600" b="1" dirty="0">
                <a:latin typeface="Arial" charset="0"/>
                <a:ea typeface="PMingLiU" charset="0"/>
                <a:cs typeface="PMingLiU" charset="0"/>
              </a:rPr>
              <a:t>鬱</a:t>
            </a:r>
            <a:r>
              <a:rPr lang="zh-TW" altLang="en-US" sz="3600" b="1" dirty="0">
                <a:latin typeface="Arial" charset="0"/>
                <a:ea typeface="PMingLiU" charset="0"/>
                <a:cs typeface="PMingLiU" charset="0"/>
              </a:rPr>
              <a:t>症患者輔導等牧養工作</a:t>
            </a:r>
            <a:endParaRPr lang="zh-CN" altLang="en-US" sz="3600" b="1" dirty="0"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11674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4945" y="1208405"/>
            <a:ext cx="8949055" cy="3394472"/>
          </a:xfrm>
        </p:spPr>
        <p:txBody>
          <a:bodyPr/>
          <a:lstStyle/>
          <a:p>
            <a:pPr marL="990600" lvl="1" indent="-533400" eaLnBrk="1" hangingPunct="1"/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為白領階級家庭教會同工作婚姻輔導：用</a:t>
            </a:r>
            <a:r>
              <a:rPr lang="en-US" altLang="zh-TW" sz="3200" b="1" dirty="0">
                <a:latin typeface="Arial" charset="0"/>
                <a:ea typeface="PMingLiU" charset="0"/>
                <a:cs typeface="PMingLiU" charset="0"/>
              </a:rPr>
              <a:t>Prepare &amp; Enrich 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的測試卷，再分析其強項及弱項，並針對其弱項加以</a:t>
            </a:r>
            <a:r>
              <a:rPr lang="zh-TW" altLang="en-US" sz="3200" b="1" dirty="0" smtClean="0">
                <a:latin typeface="Arial" charset="0"/>
                <a:ea typeface="PMingLiU" charset="0"/>
                <a:cs typeface="PMingLiU" charset="0"/>
              </a:rPr>
              <a:t>輔導。</a:t>
            </a:r>
            <a:endParaRPr lang="zh-TW" altLang="en-US" sz="2400" b="1" dirty="0" smtClean="0">
              <a:latin typeface="Arial" charset="0"/>
              <a:ea typeface="PMingLiU" charset="0"/>
              <a:cs typeface="PMingLiU" charset="0"/>
            </a:endParaRPr>
          </a:p>
          <a:p>
            <a:pPr marL="990600" lvl="1" indent="-533400" eaLnBrk="1" hangingPunct="1"/>
            <a:r>
              <a:rPr lang="zh-TW" altLang="en-US" sz="3200" b="1" dirty="0" smtClean="0">
                <a:latin typeface="Arial" charset="0"/>
                <a:ea typeface="PMingLiU" charset="0"/>
                <a:cs typeface="PMingLiU" charset="0"/>
              </a:rPr>
              <a:t>為有外遇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的家庭作婚姻輔導及代禱者</a:t>
            </a:r>
            <a:r>
              <a:rPr lang="zh-TW" altLang="en-US" sz="3200" b="1" dirty="0" smtClean="0">
                <a:latin typeface="Arial" charset="0"/>
                <a:ea typeface="PMingLiU" charset="0"/>
                <a:cs typeface="PMingLiU" charset="0"/>
              </a:rPr>
              <a:t>。</a:t>
            </a:r>
            <a:endParaRPr lang="zh-TW" altLang="en-US" sz="2400" b="1" dirty="0">
              <a:latin typeface="Arial" charset="0"/>
              <a:ea typeface="PMingLiU" charset="0"/>
              <a:cs typeface="PMingLiU" charset="0"/>
            </a:endParaRPr>
          </a:p>
          <a:p>
            <a:pPr marL="990600" lvl="1" indent="-533400" eaLnBrk="1" hangingPunct="1"/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在</a:t>
            </a:r>
            <a:r>
              <a:rPr lang="en-US" altLang="zh-TW" sz="3200" b="1" dirty="0">
                <a:latin typeface="Arial" charset="0"/>
                <a:ea typeface="PMingLiU" charset="0"/>
                <a:cs typeface="PMingLiU" charset="0"/>
              </a:rPr>
              <a:t>11/2005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至</a:t>
            </a:r>
            <a:r>
              <a:rPr lang="en-US" altLang="zh-TW" sz="3200" b="1" dirty="0">
                <a:latin typeface="Arial" charset="0"/>
                <a:ea typeface="宋体" charset="0"/>
              </a:rPr>
              <a:t>11</a:t>
            </a:r>
            <a:r>
              <a:rPr lang="en-US" altLang="zh-TW" sz="3200" b="1" dirty="0">
                <a:latin typeface="Arial" charset="0"/>
                <a:ea typeface="PMingLiU" charset="0"/>
                <a:cs typeface="PMingLiU" charset="0"/>
              </a:rPr>
              <a:t>/200</a:t>
            </a:r>
            <a:r>
              <a:rPr lang="en-US" altLang="zh-TW" sz="3200" b="1" dirty="0">
                <a:latin typeface="Arial" charset="0"/>
                <a:ea typeface="宋体" charset="0"/>
              </a:rPr>
              <a:t>6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期間為大約</a:t>
            </a:r>
            <a:r>
              <a:rPr lang="zh-CN" altLang="en-US" sz="3200" b="1" dirty="0">
                <a:latin typeface="Arial" charset="0"/>
                <a:ea typeface="宋体" charset="0"/>
              </a:rPr>
              <a:t>两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百人進行“以基督為中心的內在醫治”，使其脫離過去傷害的捆綁。</a:t>
            </a:r>
            <a:endParaRPr lang="zh-CN" altLang="en-US" sz="3200" b="1" dirty="0">
              <a:latin typeface="Arial" charset="0"/>
              <a:ea typeface="PMingLiU" charset="0"/>
              <a:cs typeface="PMingL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</a:endParaRPr>
          </a:p>
        </p:txBody>
      </p:sp>
      <p:pic>
        <p:nvPicPr>
          <p:cNvPr id="124930" name="Picture 3" descr="flower0616_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83"/>
            <a:ext cx="9144000" cy="45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5003800" y="369093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endParaRPr lang="en-US" altLang="zh-CN">
              <a:solidFill>
                <a:srgbClr val="FF66CC"/>
              </a:solidFill>
              <a:latin typeface="Times New Roman" charset="0"/>
            </a:endParaRPr>
          </a:p>
        </p:txBody>
      </p:sp>
      <p:sp>
        <p:nvSpPr>
          <p:cNvPr id="12493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681038"/>
            <a:ext cx="9307830" cy="4320779"/>
          </a:xfrm>
          <a:noFill/>
        </p:spPr>
        <p:txBody>
          <a:bodyPr/>
          <a:lstStyle/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CN" altLang="en-US" sz="3200" b="1" dirty="0">
                <a:solidFill>
                  <a:srgbClr val="FF0000"/>
                </a:solidFill>
                <a:latin typeface="Arial" charset="0"/>
                <a:ea typeface="宋体" charset="0"/>
              </a:rPr>
              <a:t>禱告：禱告！禱告！还是祷告！</a:t>
            </a: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教導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：教会同工装备课程、三元福音训练、家庭与婚姻课程、学习祷告课程、学习操练敬虔内在生活。</a:t>
            </a:r>
            <a:endParaRPr lang="zh-TW" b="1" dirty="0">
              <a:solidFill>
                <a:schemeClr val="accent2"/>
              </a:solidFill>
              <a:latin typeface="宋体"/>
              <a:ea typeface="宋体"/>
              <a:cs typeface="宋体"/>
            </a:endParaRP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家庭與婚姻輔導、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一般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心理輔導及憂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鬱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症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等心理疾病患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者輔導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，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等牧養工作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  <a:endParaRPr lang="zh-TW" b="1" dirty="0">
              <a:solidFill>
                <a:schemeClr val="accent2"/>
              </a:solidFill>
              <a:latin typeface="宋体"/>
              <a:ea typeface="宋体"/>
              <a:cs typeface="宋体"/>
            </a:endParaRP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设立关怀学习小组及各个团契，选立小组长，关怀、训练及鼓励同工。</a:t>
            </a: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办教会周报，收集见证，出版见证集。</a:t>
            </a: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组织福音班，每周传福音，节日大型布道，每年三次洗礼，每次平均</a:t>
            </a:r>
            <a:r>
              <a:rPr lang="en-US" altLang="zh-CN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50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人。</a:t>
            </a:r>
          </a:p>
          <a:p>
            <a:pPr marL="1168400" lvl="1" indent="-711200" algn="l" eaLnBrk="1" hangingPunct="1">
              <a:lnSpc>
                <a:spcPct val="80000"/>
              </a:lnSpc>
              <a:buFontTx/>
              <a:buAutoNum type="romanUcPeriod"/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建立儿童主日学、大专团契、单身团契、姐妹团契等。</a:t>
            </a:r>
          </a:p>
        </p:txBody>
      </p:sp>
      <p:sp>
        <p:nvSpPr>
          <p:cNvPr id="124933" name="Rectangle 6"/>
          <p:cNvSpPr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400">
              <a:solidFill>
                <a:srgbClr val="660066"/>
              </a:solidFill>
            </a:endParaRPr>
          </a:p>
        </p:txBody>
      </p:sp>
      <p:sp>
        <p:nvSpPr>
          <p:cNvPr id="124934" name="Rectangle 7"/>
          <p:cNvSpPr>
            <a:spLocks noChangeArrowheads="1"/>
          </p:cNvSpPr>
          <p:nvPr/>
        </p:nvSpPr>
        <p:spPr bwMode="auto">
          <a:xfrm>
            <a:off x="-10925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660066"/>
                </a:solidFill>
              </a:rPr>
              <a:t>三．建立城市教会（</a:t>
            </a:r>
            <a:r>
              <a:rPr lang="en-US" altLang="zh-CN" sz="4400" b="1" dirty="0">
                <a:solidFill>
                  <a:srgbClr val="660066"/>
                </a:solidFill>
              </a:rPr>
              <a:t>2006-2015</a:t>
            </a:r>
            <a:r>
              <a:rPr lang="zh-CN" altLang="en-US" sz="4400" b="1" dirty="0">
                <a:solidFill>
                  <a:srgbClr val="660066"/>
                </a:solidFill>
              </a:rPr>
              <a:t>）</a:t>
            </a:r>
            <a:endParaRPr lang="zh-CN" altLang="en-US" sz="4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098"/>
            <a:ext cx="8229600" cy="536972"/>
          </a:xfrm>
        </p:spPr>
        <p:txBody>
          <a:bodyPr/>
          <a:lstStyle/>
          <a:p>
            <a:pPr eaLnBrk="1" hangingPunct="1"/>
            <a:r>
              <a:rPr lang="en-US" altLang="zh-CN" sz="5400" b="1" dirty="0">
                <a:latin typeface="Arial" charset="0"/>
                <a:ea typeface="宋体" charset="0"/>
              </a:rPr>
              <a:t>I.	</a:t>
            </a:r>
            <a:r>
              <a:rPr lang="zh-CN" altLang="en-US" sz="5400" b="1" dirty="0">
                <a:latin typeface="Arial" charset="0"/>
                <a:ea typeface="宋体" charset="0"/>
              </a:rPr>
              <a:t>禱告</a:t>
            </a:r>
          </a:p>
        </p:txBody>
      </p:sp>
      <p:pic>
        <p:nvPicPr>
          <p:cNvPr id="12697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14551"/>
            <a:ext cx="1600200" cy="2480072"/>
          </a:xfrm>
        </p:spPr>
      </p:pic>
      <p:sp>
        <p:nvSpPr>
          <p:cNvPr id="126979" name="Text Box 4"/>
          <p:cNvSpPr txBox="1">
            <a:spLocks noChangeArrowheads="1"/>
          </p:cNvSpPr>
          <p:nvPr/>
        </p:nvSpPr>
        <p:spPr bwMode="auto">
          <a:xfrm>
            <a:off x="5076825" y="2356248"/>
            <a:ext cx="3671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CN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2286000" y="202287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zh-CN" b="1">
              <a:solidFill>
                <a:srgbClr val="FF339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698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984250" y="777875"/>
            <a:ext cx="8159750" cy="4157663"/>
          </a:xfrm>
        </p:spPr>
        <p:txBody>
          <a:bodyPr/>
          <a:lstStyle/>
          <a:p>
            <a:pPr marL="914400" lvl="1" indent="-457200"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经过十个月恒切的祷告</a:t>
            </a:r>
            <a:r>
              <a:rPr lang="zh-CN" altLang="en-US" b="1" dirty="0" smtClean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，主恩</a:t>
            </a:r>
            <a:r>
              <a:rPr lang="en-US" altLang="en-US" b="1" dirty="0" smtClean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之家</a:t>
            </a:r>
            <a:r>
              <a:rPr lang="zh-CN" altLang="en-US" b="1" dirty="0" smtClean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成立</a:t>
            </a:r>
            <a:r>
              <a:rPr lang="zh-TW" altLang="en-US" b="1" dirty="0">
                <a:latin typeface="宋体"/>
                <a:ea typeface="宋体"/>
                <a:cs typeface="宋体"/>
              </a:rPr>
              <a:t>。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每次聚会地点需要更换或增加，都是在迫切祷告后成就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教会受到外力压迫，祷告后就有平安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福音工作的开展，每周传福音都有约</a:t>
            </a:r>
            <a:r>
              <a:rPr lang="en-US" altLang="zh-CN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80%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决志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弟兄姐妹的难处，靠着祷告，常常有神迹奇事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zh-CN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B</a:t>
            </a:r>
            <a:r>
              <a:rPr lang="zh-CN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教会的成立，四个家的建立及聚会地点，每次联合聚会的聚会点，都是神垂听祷告的明证</a:t>
            </a: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。</a:t>
            </a:r>
            <a:endParaRPr lang="zh-CN" altLang="en-US" b="1" dirty="0">
              <a:solidFill>
                <a:schemeClr val="accent2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2268538" y="10060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4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2009.3.29</a:t>
            </a:r>
            <a:r>
              <a:rPr lang="zh-CN" altLang="en-US" sz="40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最后一次会前</a:t>
            </a:r>
            <a:r>
              <a:rPr lang="zh-TW" altLang="en-US" sz="40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禱告會</a:t>
            </a:r>
            <a:endParaRPr lang="zh-CN" altLang="en-US" sz="4000" b="1">
              <a:solidFill>
                <a:srgbClr val="660066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129026" name="Picture 4" descr="IMG_0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1" y="735808"/>
            <a:ext cx="7488237" cy="42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>
          <a:xfrm>
            <a:off x="3" y="1"/>
            <a:ext cx="9324975" cy="691754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2010.4.4</a:t>
            </a:r>
            <a:r>
              <a:rPr lang="en-US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B教会</a:t>
            </a:r>
            <a:r>
              <a:rPr lang="zh-CN" altLang="en-US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成立一周年复活节会前祷告</a:t>
            </a:r>
            <a:endParaRPr lang="zh-CN" altLang="en-US" sz="3600" b="1">
              <a:solidFill>
                <a:schemeClr val="accent2"/>
              </a:solidFill>
              <a:latin typeface="Arial" charset="0"/>
              <a:ea typeface="宋体" charset="0"/>
            </a:endParaRPr>
          </a:p>
        </p:txBody>
      </p:sp>
      <p:pic>
        <p:nvPicPr>
          <p:cNvPr id="131074" name="Picture 5" descr="IMG_874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73882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32236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en-US" altLang="zh-CN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2009.7</a:t>
            </a:r>
            <a:r>
              <a:rPr lang="zh-CN" altLang="en-US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主日会后代</a:t>
            </a:r>
            <a:r>
              <a:rPr lang="zh-TW" altLang="en-US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禱會</a:t>
            </a:r>
            <a:endParaRPr lang="zh-CN" altLang="en-US" b="1">
              <a:solidFill>
                <a:schemeClr val="accent2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133122" name="Picture 4" descr="IMG_1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81038"/>
            <a:ext cx="770413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91" y="573883"/>
            <a:ext cx="8713787" cy="3078956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8000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宣教回顾</a:t>
            </a:r>
            <a:r>
              <a:rPr lang="zh-CN" altLang="en-US" sz="8000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/>
            </a:r>
            <a:br>
              <a:rPr lang="zh-CN" altLang="en-US" sz="8000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</a:br>
            <a:r>
              <a:rPr lang="zh-CN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/>
            </a:r>
            <a:br>
              <a:rPr lang="zh-CN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</a:br>
            <a:r>
              <a:rPr lang="zh-TW" altLang="en-US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2</a:t>
            </a:r>
            <a:r>
              <a:rPr lang="en-US" altLang="zh-CN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003 </a:t>
            </a:r>
            <a:r>
              <a:rPr lang="en-US" altLang="zh-CN" b="1" dirty="0">
                <a:solidFill>
                  <a:srgbClr val="FFFF00"/>
                </a:solidFill>
                <a:latin typeface="Arial" charset="0"/>
                <a:ea typeface="PMingLiU" charset="0"/>
                <a:cs typeface="PMingLiU" charset="0"/>
              </a:rPr>
              <a:t>–</a:t>
            </a:r>
            <a:r>
              <a:rPr lang="en-US" altLang="zh-CN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 2015</a:t>
            </a:r>
            <a:br>
              <a:rPr lang="en-US" altLang="zh-CN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</a:br>
            <a:r>
              <a:rPr lang="en-US" altLang="zh-TW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/>
            </a:r>
            <a:br>
              <a:rPr lang="en-US" altLang="zh-TW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</a:br>
            <a:r>
              <a:rPr lang="zh-TW" altLang="en-US" b="1" dirty="0" smtClean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明</a:t>
            </a:r>
            <a:r>
              <a:rPr lang="zh-TW" altLang="en-US" b="1" dirty="0">
                <a:solidFill>
                  <a:srgbClr val="FFFF00"/>
                </a:solidFill>
                <a:latin typeface="Tahoma" charset="0"/>
                <a:ea typeface="PMingLiU" charset="0"/>
                <a:cs typeface="PMingLiU" charset="0"/>
              </a:rPr>
              <a:t>娟</a:t>
            </a:r>
            <a:r>
              <a:rPr lang="zh-CN" altLang="en-US" b="1" dirty="0">
                <a:solidFill>
                  <a:srgbClr val="FFFF00"/>
                </a:solidFill>
                <a:latin typeface="Tahoma" charset="0"/>
                <a:ea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5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3" y="1"/>
            <a:ext cx="9324975" cy="691754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2010.4.4</a:t>
            </a:r>
            <a:r>
              <a:rPr lang="zh-CN" altLang="en-US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成立一周年复活节会后祷告</a:t>
            </a:r>
            <a:endParaRPr lang="zh-CN" altLang="en-US" sz="3600" b="1">
              <a:solidFill>
                <a:schemeClr val="accent2"/>
              </a:solidFill>
              <a:latin typeface="Arial" charset="0"/>
              <a:ea typeface="宋体" charset="0"/>
            </a:endParaRPr>
          </a:p>
        </p:txBody>
      </p:sp>
      <p:pic>
        <p:nvPicPr>
          <p:cNvPr id="135170" name="Picture 8" descr="IMG_883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7461"/>
            <a:ext cx="7704138" cy="4333875"/>
          </a:xfrm>
        </p:spPr>
      </p:pic>
    </p:spTree>
    <p:extLst>
      <p:ext uri="{BB962C8B-B14F-4D97-AF65-F5344CB8AC3E}">
        <p14:creationId xmlns:p14="http://schemas.microsoft.com/office/powerpoint/2010/main" val="42615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" y="1"/>
            <a:ext cx="9324975" cy="691754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2010.4.4</a:t>
            </a:r>
            <a:r>
              <a:rPr lang="zh-CN" altLang="en-US" sz="3600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成立一周年复活节会后祷告</a:t>
            </a:r>
            <a:endParaRPr lang="zh-CN" altLang="en-US" sz="3600" b="1">
              <a:solidFill>
                <a:schemeClr val="accent2"/>
              </a:solidFill>
              <a:latin typeface="Arial" charset="0"/>
              <a:ea typeface="宋体" charset="0"/>
            </a:endParaRPr>
          </a:p>
        </p:txBody>
      </p:sp>
      <p:pic>
        <p:nvPicPr>
          <p:cNvPr id="137218" name="Picture 3" descr="IMG_884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6" y="681038"/>
            <a:ext cx="7704137" cy="4333875"/>
          </a:xfrm>
        </p:spPr>
      </p:pic>
    </p:spTree>
    <p:extLst>
      <p:ext uri="{BB962C8B-B14F-4D97-AF65-F5344CB8AC3E}">
        <p14:creationId xmlns:p14="http://schemas.microsoft.com/office/powerpoint/2010/main" val="16995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1754"/>
          </a:xfrm>
        </p:spPr>
        <p:txBody>
          <a:bodyPr/>
          <a:lstStyle/>
          <a:p>
            <a:pPr eaLnBrk="1" hangingPunct="1"/>
            <a:r>
              <a:rPr lang="en-US" altLang="zh-CN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2010.2 </a:t>
            </a:r>
            <a:r>
              <a:rPr lang="zh-CN" altLang="en-US" b="1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为丈夫祷告小组</a:t>
            </a:r>
          </a:p>
        </p:txBody>
      </p:sp>
      <p:pic>
        <p:nvPicPr>
          <p:cNvPr id="194562" name="Picture 5" descr="IMG_873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6" y="681038"/>
            <a:ext cx="7704137" cy="4333875"/>
          </a:xfrm>
        </p:spPr>
      </p:pic>
    </p:spTree>
    <p:extLst>
      <p:ext uri="{BB962C8B-B14F-4D97-AF65-F5344CB8AC3E}">
        <p14:creationId xmlns:p14="http://schemas.microsoft.com/office/powerpoint/2010/main" val="18811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 Box 2"/>
          <p:cNvSpPr txBox="1">
            <a:spLocks noChangeArrowheads="1"/>
          </p:cNvSpPr>
          <p:nvPr/>
        </p:nvSpPr>
        <p:spPr bwMode="auto">
          <a:xfrm>
            <a:off x="1071566" y="0"/>
            <a:ext cx="712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CN" sz="1800"/>
          </a:p>
        </p:txBody>
      </p:sp>
      <p:pic>
        <p:nvPicPr>
          <p:cNvPr id="204802" name="Picture 6" descr="G:\Caroline笔记本数据\1\2012.9.15 敬拜赞美会\照片 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3" y="3107531"/>
            <a:ext cx="18081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7" descr="G:\Caroline笔记本数据\1\2012.9.15 敬拜赞美会\照片 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0506"/>
            <a:ext cx="2427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8" descr="G:\Caroline笔记本数据\1\2011 照片\2011.5 以后照片\2011.7.30 代祷同工培训\照片01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00376"/>
            <a:ext cx="323850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5" name="Picture 9" descr="G:\Caroline笔记本数据\1\2011 照片\2011.5 以后照片\2011.11.13 主恩之家周日五点晨祷\照片02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6" y="1042989"/>
            <a:ext cx="3095625" cy="16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10" descr="G:\Caroline笔记本数据\1\2011 照片\2011.5 以后照片\2011.12.14 宣教祷告会\照片03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14314"/>
            <a:ext cx="3333750" cy="18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7" name="Picture 11" descr="G:\Caroline笔记本数据\1\2011 照片\2011.5 以后照片\2011.12.14 宣教祷告会\照片03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053955"/>
            <a:ext cx="323850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8" name="Text Box 3"/>
          <p:cNvSpPr txBox="1">
            <a:spLocks noChangeArrowheads="1"/>
          </p:cNvSpPr>
          <p:nvPr/>
        </p:nvSpPr>
        <p:spPr bwMode="auto">
          <a:xfrm>
            <a:off x="4000500" y="2250283"/>
            <a:ext cx="1500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800" b="1">
                <a:solidFill>
                  <a:srgbClr val="7030A0"/>
                </a:solidFill>
                <a:latin typeface="微软雅黑" charset="0"/>
                <a:ea typeface="微软雅黑" charset="0"/>
                <a:cs typeface="微软雅黑" charset="0"/>
              </a:rPr>
              <a:t>祷告</a:t>
            </a:r>
          </a:p>
        </p:txBody>
      </p:sp>
    </p:spTree>
    <p:extLst>
      <p:ext uri="{BB962C8B-B14F-4D97-AF65-F5344CB8AC3E}">
        <p14:creationId xmlns:p14="http://schemas.microsoft.com/office/powerpoint/2010/main" val="35213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WordArt 7"/>
          <p:cNvSpPr>
            <a:spLocks noChangeArrowheads="1" noChangeShapeType="1" noTextEdit="1"/>
          </p:cNvSpPr>
          <p:nvPr/>
        </p:nvSpPr>
        <p:spPr bwMode="auto">
          <a:xfrm>
            <a:off x="0" y="411510"/>
            <a:ext cx="9144000" cy="426647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  <a:cs typeface="宋体" charset="0"/>
              </a:rPr>
              <a:t>祷告</a:t>
            </a:r>
            <a:r>
              <a:rPr lang="en-US" altLang="en-US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  <a:cs typeface="宋体" charset="0"/>
              </a:rPr>
              <a:t>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1200" dirty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  <a:cs typeface="宋体" charset="0"/>
              </a:rPr>
              <a:t> </a:t>
            </a:r>
            <a:r>
              <a:rPr lang="zh-CN" altLang="en-US" sz="3600" b="1" kern="120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华文隶书" pitchFamily="2" charset="-122"/>
                <a:ea typeface="华文隶书" pitchFamily="2" charset="-122"/>
                <a:cs typeface="宋体" charset="0"/>
              </a:rPr>
              <a:t>祷告！</a:t>
            </a:r>
            <a:endParaRPr lang="en-US" altLang="zh-CN" sz="3600" b="1" kern="1200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FFFFFF"/>
              </a:solidFill>
              <a:latin typeface="华文隶书" pitchFamily="2" charset="-122"/>
              <a:ea typeface="华文隶书" pitchFamily="2" charset="-122"/>
              <a:cs typeface="宋体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  <a:cs typeface="宋体" charset="0"/>
              </a:rPr>
              <a:t>祷告！</a:t>
            </a:r>
          </a:p>
        </p:txBody>
      </p:sp>
    </p:spTree>
    <p:extLst>
      <p:ext uri="{BB962C8B-B14F-4D97-AF65-F5344CB8AC3E}">
        <p14:creationId xmlns:p14="http://schemas.microsoft.com/office/powerpoint/2010/main" val="26197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72" y="2733199"/>
            <a:ext cx="4032250" cy="226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" y="-15458"/>
            <a:ext cx="5453494" cy="3083719"/>
          </a:xfrm>
          <a:prstGeom prst="rect">
            <a:avLst/>
          </a:prstGeom>
        </p:spPr>
      </p:pic>
      <p:sp>
        <p:nvSpPr>
          <p:cNvPr id="8" name="Title 1"/>
          <p:cNvSpPr txBox="1">
            <a:spLocks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qQEAAGA2AADrBgAAAAAAAA=="/>
              </a:ext>
            </a:extLst>
          </p:cNvSpPr>
          <p:nvPr/>
        </p:nvSpPr>
        <p:spPr>
          <a:xfrm>
            <a:off x="6078854" y="957263"/>
            <a:ext cx="3065146" cy="641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5pPr>
          </a:lstStyle>
          <a:p>
            <a:pPr algn="ctr">
              <a:defRPr lang="zh-CN"/>
            </a:pPr>
            <a:r>
              <a:rPr lang="en-US" altLang="zh-CN" sz="3200" b="1" dirty="0" smtClean="0">
                <a:solidFill>
                  <a:schemeClr val="accent2"/>
                </a:solidFill>
                <a:latin typeface="Hiragino Sans GB W3"/>
                <a:ea typeface="Hiragino Sans GB W3"/>
                <a:cs typeface="Hiragino Sans GB W3"/>
              </a:rPr>
              <a:t>2017.10 </a:t>
            </a:r>
            <a:r>
              <a:rPr lang="zh-CN" altLang="en-US" sz="3200" b="1" dirty="0" smtClean="0">
                <a:solidFill>
                  <a:schemeClr val="accent2"/>
                </a:solidFill>
                <a:latin typeface="Hiragino Sans GB W3"/>
                <a:ea typeface="Hiragino Sans GB W3"/>
                <a:cs typeface="Hiragino Sans GB W3"/>
              </a:rPr>
              <a:t>晨祷</a:t>
            </a:r>
            <a:r>
              <a:rPr lang="zh-CN" sz="3000" b="1" dirty="0" smtClean="0">
                <a:solidFill>
                  <a:schemeClr val="accent2"/>
                </a:solidFill>
              </a:rPr>
              <a:t>　</a:t>
            </a:r>
            <a:r>
              <a:rPr lang="zh-CN" sz="3600" b="1" dirty="0" smtClean="0">
                <a:solidFill>
                  <a:schemeClr val="accent2"/>
                </a:solidFill>
              </a:rPr>
              <a:t>　   </a:t>
            </a:r>
            <a:endParaRPr lang="zh-CN" sz="3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timing>
    <p:tnLst>
      <p:par>
        <p:cTn id="1" dur="indefinite" restart="never" nodeType="tmRoot"/>
      </p:par>
    </p:tnLst>
    <p:extLst mod="1">
      <p:ext uri="smNativeData">
        <pr:smNativeData xmlns="" xmlns:pr="pr" val="QMP2WQcAAAAFAAAAAAAAAAEAAAACAAAABAAAAAAAAAAAAAAAAAAAAAsAAAABAAAAAQAAAAIAAAAEAAAAAAAAAAAAAAAAAAAAEQAAAAIAAAABAAAAAgAAAAQAAAAAAAAAAAAAAAAAAAAXAAAAAwAAAAEAAAACAAAABAAAAAAAAAAAAAAAAAAAAB0AAAAEAAAAAQAAAAIAAAAEAAAAAAAAAAAAAAAAAAAAIwAAAAYAAAABAAAAAgAAAAQAAAAAAAAAAAAAAAAAAAApAAAA/f///wEAAAACAAAABAAAAAAAAAAAAAAAAAAAAA=="/>
      </p:ext>
    </p:ext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" y="2393119"/>
            <a:ext cx="4879340" cy="2750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14" y="1441610"/>
            <a:ext cx="3676787" cy="3701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3" y="-280511"/>
            <a:ext cx="4807585" cy="2732974"/>
          </a:xfrm>
          <a:prstGeom prst="rect">
            <a:avLst/>
          </a:prstGeom>
        </p:spPr>
      </p:pic>
      <p:sp>
        <p:nvSpPr>
          <p:cNvPr id="9" name="Title 1"/>
          <p:cNvSpPr txBox="1">
            <a:spLocks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qQEAAGA2AADrBgAAAAAAAA=="/>
              </a:ext>
            </a:extLst>
          </p:cNvSpPr>
          <p:nvPr/>
        </p:nvSpPr>
        <p:spPr>
          <a:xfrm>
            <a:off x="5648325" y="419101"/>
            <a:ext cx="3065146" cy="641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2pPr>
            <a:lvl3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3pPr>
            <a:lvl4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4pPr>
            <a:lvl5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lvl5pPr>
          </a:lstStyle>
          <a:p>
            <a:pPr algn="ctr">
              <a:defRPr lang="zh-CN"/>
            </a:pPr>
            <a:r>
              <a:rPr lang="en-US" altLang="zh-CN" sz="3200" b="1" dirty="0" smtClean="0">
                <a:solidFill>
                  <a:schemeClr val="accent2"/>
                </a:solidFill>
                <a:latin typeface="Hiragino Sans GB W3"/>
                <a:ea typeface="Hiragino Sans GB W3"/>
                <a:cs typeface="Hiragino Sans GB W3"/>
              </a:rPr>
              <a:t>2017.10 </a:t>
            </a:r>
            <a:r>
              <a:rPr lang="zh-CN" altLang="en-US" sz="3200" b="1" dirty="0" smtClean="0">
                <a:solidFill>
                  <a:schemeClr val="accent2"/>
                </a:solidFill>
                <a:latin typeface="Hiragino Sans GB W3"/>
                <a:ea typeface="Hiragino Sans GB W3"/>
                <a:cs typeface="Hiragino Sans GB W3"/>
              </a:rPr>
              <a:t>晨祷</a:t>
            </a:r>
            <a:r>
              <a:rPr lang="zh-CN" sz="3000" b="1" dirty="0" smtClean="0">
                <a:solidFill>
                  <a:schemeClr val="accent2"/>
                </a:solidFill>
              </a:rPr>
              <a:t>　</a:t>
            </a:r>
            <a:r>
              <a:rPr lang="zh-CN" sz="3600" b="1" dirty="0" smtClean="0">
                <a:solidFill>
                  <a:schemeClr val="accent2"/>
                </a:solidFill>
              </a:rPr>
              <a:t>　   </a:t>
            </a:r>
            <a:endParaRPr lang="zh-CN" sz="3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timing>
    <p:tnLst>
      <p:par>
        <p:cTn id="1" dur="indefinite" restart="never" nodeType="tmRoot"/>
      </p:par>
    </p:tnLst>
    <p:extLst mod="1">
      <p:ext uri="smNativeData">
        <pr:smNativeData xmlns="" xmlns:pr="pr" val="QMP2WQgAAAAFAAAAAAAAAAEAAAACAAAABAAAAAAAAAAAAAAAAAAAAAsAAAABAAAAAQAAAAIAAAAEAAAAAAAAAAAAAAAAAAAAEQAAAAIAAAABAAAAAgAAAAQAAAAAAAAAAAAAAAAAAAAXAAAAAwAAAAEAAAACAAAABAAAAAAAAAAAAAAAAAAAAB0AAAAEAAAAAQAAAAIAAAAEAAAAAAAAAAAAAAAAAAAAIwAAAAUAAAABAAAAAgAAAAQAAAAAAAAAAAAAAAAAAAApAAAABgAAAAEAAAACAAAABAAAAAAAAAAAAAAAAAAAAC8AAAAHAAAAAQAAAAIAAAAEAAAAAAAAAAAAAAAAAAAA"/>
      </p:ext>
    </p:ext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BAAAqQEAAGA2AAB6BgAAAAAAAA=="/>
              </a:ext>
            </a:extLst>
          </p:cNvSpPr>
          <p:nvPr>
            <p:ph type="title"/>
          </p:nvPr>
        </p:nvSpPr>
        <p:spPr>
          <a:xfrm>
            <a:off x="762000" y="202408"/>
            <a:ext cx="8077200" cy="5872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zh-CN"/>
            </a:pPr>
            <a:r>
              <a:rPr lang="zh-CN" sz="3000" b="1"/>
              <a:t>     </a:t>
            </a:r>
            <a:r>
              <a:rPr lang="zh-CN" sz="4000" b="1">
                <a:solidFill>
                  <a:srgbClr val="C00000"/>
                </a:solidFill>
              </a:rPr>
              <a:t>贵重的器皿 </a:t>
            </a:r>
            <a:endParaRPr lang="zh-CN" sz="4000">
              <a:solidFill>
                <a:srgbClr val="C00000"/>
              </a:solidFill>
            </a:endParaRPr>
          </a:p>
        </p:txBody>
      </p:sp>
      <p:sp>
        <p:nvSpPr>
          <p:cNvPr id="3" name="Content Placeholder 4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JBQAAlwUAAL42AAAHKQAAAAAAAA=="/>
              </a:ext>
            </a:extLst>
          </p:cNvSpPr>
          <p:nvPr>
            <p:ph type="body" idx="1"/>
          </p:nvPr>
        </p:nvSpPr>
        <p:spPr>
          <a:xfrm>
            <a:off x="899796" y="681514"/>
            <a:ext cx="7999095" cy="43205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None/>
              <a:defRPr lang="zh-CN" sz="800"/>
            </a:pPr>
            <a:endParaRPr lang="en-US" sz="3000" i="1"/>
          </a:p>
          <a:p>
            <a:pPr>
              <a:lnSpc>
                <a:spcPct val="80000"/>
              </a:lnSpc>
              <a:defRPr lang="zh-CN" sz="800"/>
            </a:pPr>
            <a:r>
              <a:rPr lang="zh-CN" sz="3500"/>
              <a:t>提后</a:t>
            </a:r>
            <a:r>
              <a:rPr lang="en-US" sz="3500"/>
              <a:t>2:21</a:t>
            </a:r>
            <a:r>
              <a:rPr lang="zh-CN" sz="3500"/>
              <a:t>人若自洁，脱离卑贱的事，就必作贵重的器皿，成为圣洁，合乎主用，预备行各样的善事。</a:t>
            </a:r>
            <a:endParaRPr lang="en-US" sz="3500"/>
          </a:p>
          <a:p>
            <a:pPr>
              <a:lnSpc>
                <a:spcPct val="80000"/>
              </a:lnSpc>
              <a:defRPr lang="zh-CN" sz="800"/>
            </a:pPr>
            <a:endParaRPr lang="zh-CN" sz="3500"/>
          </a:p>
          <a:p>
            <a:pPr>
              <a:lnSpc>
                <a:spcPct val="80000"/>
              </a:lnSpc>
              <a:defRPr lang="zh-CN" sz="800"/>
            </a:pPr>
            <a:r>
              <a:rPr lang="zh-CN" sz="3500" b="1"/>
              <a:t>和合本</a:t>
            </a:r>
            <a:r>
              <a:rPr lang="zh-CN" sz="3500"/>
              <a:t>提后</a:t>
            </a:r>
            <a:r>
              <a:rPr lang="en-US" sz="3500"/>
              <a:t>2:22</a:t>
            </a:r>
            <a:r>
              <a:rPr lang="zh-CN" sz="3500"/>
              <a:t>你要逃避少年的私欲，同那清心祷告主的人追求公义、信德、仁爱、和平。</a:t>
            </a:r>
          </a:p>
          <a:p>
            <a:pPr>
              <a:lnSpc>
                <a:spcPct val="80000"/>
              </a:lnSpc>
              <a:defRPr lang="zh-CN" sz="800"/>
            </a:pPr>
            <a:endParaRPr lang="zh-CN" sz="2500"/>
          </a:p>
          <a:p>
            <a:pPr>
              <a:lnSpc>
                <a:spcPct val="80000"/>
              </a:lnSpc>
              <a:defRPr lang="zh-CN" sz="800"/>
            </a:pPr>
            <a:endParaRPr lang="zh-CN" sz="3000" b="1"/>
          </a:p>
          <a:p>
            <a:pPr marL="0" indent="0">
              <a:lnSpc>
                <a:spcPct val="80000"/>
              </a:lnSpc>
              <a:buNone/>
              <a:defRPr lang="zh-CN" sz="800"/>
            </a:pPr>
            <a:r>
              <a:rPr lang="en-US" sz="3000" b="1"/>
              <a:t>	</a:t>
            </a:r>
            <a:r>
              <a:rPr lang="en-US" sz="2500" b="1">
                <a:solidFill>
                  <a:srgbClr val="FF0000"/>
                </a:solidFill>
              </a:rPr>
              <a:t/>
            </a:r>
            <a:br>
              <a:rPr lang="en-US" sz="2500" b="1">
                <a:solidFill>
                  <a:srgbClr val="FF0000"/>
                </a:solidFill>
              </a:rPr>
            </a:br>
            <a:endParaRPr lang="zh-CN" sz="2500" b="1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  <a:defRPr lang="zh-CN" sz="800"/>
            </a:pPr>
            <a:endParaRPr lang="zh-CN" sz="3000"/>
          </a:p>
          <a:p>
            <a:pPr marL="0" indent="0">
              <a:lnSpc>
                <a:spcPct val="80000"/>
              </a:lnSpc>
              <a:buNone/>
              <a:defRPr lang="zh-CN" sz="800"/>
            </a:pPr>
            <a:endParaRPr lang="zh-CN" sz="3500"/>
          </a:p>
          <a:p>
            <a:pPr marL="0" indent="0">
              <a:lnSpc>
                <a:spcPct val="80000"/>
              </a:lnSpc>
              <a:buNone/>
              <a:defRPr lang="zh-CN" sz="800"/>
            </a:pPr>
            <a:endParaRPr lang="en-US" sz="2500"/>
          </a:p>
          <a:p>
            <a:pPr marL="0" indent="0">
              <a:lnSpc>
                <a:spcPct val="80000"/>
              </a:lnSpc>
              <a:buNone/>
              <a:defRPr lang="zh-CN" sz="800"/>
            </a:pPr>
            <a:r>
              <a:rPr lang="en-US" sz="2000"/>
              <a:t>                </a:t>
            </a:r>
            <a:endParaRPr lang="zh-CN" sz="2000"/>
          </a:p>
          <a:p>
            <a:pPr marL="0" indent="0">
              <a:lnSpc>
                <a:spcPct val="80000"/>
              </a:lnSpc>
              <a:buNone/>
              <a:defRPr lang="zh-CN" sz="800"/>
            </a:pPr>
            <a:endParaRPr lang="zh-CN" sz="2000" b="1"/>
          </a:p>
          <a:p>
            <a:pPr>
              <a:lnSpc>
                <a:spcPct val="80000"/>
              </a:lnSpc>
              <a:defRPr lang="zh-CN" sz="800"/>
            </a:pPr>
            <a:endParaRPr lang="en-US" sz="2000" i="1"/>
          </a:p>
          <a:p>
            <a:pPr marL="0" indent="0">
              <a:lnSpc>
                <a:spcPct val="80000"/>
              </a:lnSpc>
              <a:buNone/>
              <a:defRPr lang="zh-CN" sz="800"/>
            </a:pPr>
            <a:r>
              <a:rPr lang="zh-CN" sz="2200"/>
              <a:t> </a:t>
            </a:r>
          </a:p>
        </p:txBody>
      </p:sp>
    </p:spTree>
  </p:cSld>
  <p:clrMapOvr>
    <a:masterClrMapping/>
  </p:clrMapOvr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" xmlns:pr="pr" val="SMDATA_12_QMP2W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4gEAANg2AABZCwAAAAAAAA=="/>
              </a:ext>
            </a:extLst>
          </p:cNvSpPr>
          <p:nvPr>
            <p:ph type="title"/>
          </p:nvPr>
        </p:nvSpPr>
        <p:spPr>
          <a:xfrm>
            <a:off x="838200" y="229553"/>
            <a:ext cx="8077200" cy="11539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396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zh-CN" sz="2700" b="1">
                <a:solidFill>
                  <a:srgbClr val="C00000"/>
                </a:solidFill>
              </a:rPr>
              <a:t>代祷是宝座前的尊荣的服事。祝福你，是神所拣选的君尊的祭司，圣洁的国度，属神的子民。当你见到主的那一天，愿你所做的一切得蒙他的喜悦和加倍赏赐！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" xmlns:pr="pr" val="SMDATA_12_QMP2W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YAkAACAcAAA4JQAAAAAAAA=="/>
              </a:ext>
            </a:extLst>
          </p:cNvSpPr>
          <p:nvPr>
            <p:ph type="body" idx="1"/>
          </p:nvPr>
        </p:nvSpPr>
        <p:spPr>
          <a:xfrm>
            <a:off x="838200" y="1143000"/>
            <a:ext cx="3733800" cy="33947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2800" b="0" i="0" u="none" strike="noStrike" kern="1" spc="0" baseline="0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zh-CN" sz="3200"/>
              <a:t> </a:t>
            </a:r>
            <a:endParaRPr lang="zh-CN" sz="3600"/>
          </a:p>
        </p:txBody>
      </p:sp>
      <p:pic>
        <p:nvPicPr>
          <p:cNvPr id="4" name="Picture 2" descr="https://timgsa.baidu.com/timg?image&amp;quality=80&amp;size=b9999_10000&amp;sec=1496402826386&amp;di=83b0db2f4491a2677e578893ad57a7b9&amp;imgtype=0&amp;src=http%3A%2F%2Fwww.zhlzw.com%2Fgy%2FUploadFiles_7130%2F200808%2F2008082923323947.jpg"/>
          <p:cNvPicPr>
            <a:picLocks noChangeAspect="1"/>
            <a:extLst>
              <a:ext uri="smNativeData">
                <pr:smNativeData xmlns="" xmlns:pr="pr" val="SMDATA_13_QMP2W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XAAAAFAAAAAAAAAAAAAAA/38AAP9/AAAAAAAACQAAAAQAAAD8atMp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8BEAAK0MAABJLgAAsyc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915923" y="1545432"/>
            <a:ext cx="4608195" cy="32946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wipe dir="d"/>
    <p:extLst>
      <p:ext uri="smNativeData">
        <pr:smNativeData xmlns="" xmlns:pr="pr" xmlns:p14="http://schemas.microsoft.com/office/powerpoint/2010/main" val="QMP2WQAAAAAIBwAAAAAAAAoAAAAD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" xmlns:pr="pr" val="QMP2WQEAAAAFAAAAAAAAAAEAAAAq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</a:endParaRPr>
          </a:p>
        </p:txBody>
      </p:sp>
      <p:pic>
        <p:nvPicPr>
          <p:cNvPr id="51202" name="Picture 3" descr="flower0616_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386"/>
            <a:ext cx="9144000" cy="435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0" y="2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kern="120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§</a:t>
            </a:r>
            <a:r>
              <a:rPr lang="zh-TW" altLang="en-US" sz="6000" b="1" kern="120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三个阶段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5003800" y="369093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kern="1200">
              <a:solidFill>
                <a:srgbClr val="FF66CC"/>
              </a:solidFill>
              <a:latin typeface="Times New Roman" charset="0"/>
            </a:endParaRPr>
          </a:p>
        </p:txBody>
      </p:sp>
      <p:sp>
        <p:nvSpPr>
          <p:cNvPr id="5120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113236"/>
            <a:ext cx="8496300" cy="3445669"/>
          </a:xfrm>
          <a:noFill/>
        </p:spPr>
        <p:txBody>
          <a:bodyPr/>
          <a:lstStyle/>
          <a:p>
            <a:pPr marL="990600" lvl="1" indent="-533400" algn="l" eaLnBrk="1" hangingPunct="1"/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一</a:t>
            </a:r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宋体" charset="0"/>
              </a:rPr>
              <a:t>．</a:t>
            </a:r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认识中国教会：农村与城市、本地与海归</a:t>
            </a:r>
          </a:p>
          <a:p>
            <a:pPr marL="990600" lvl="1" indent="-533400" algn="l" eaLnBrk="1" hangingPunct="1"/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二</a:t>
            </a:r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宋体" charset="0"/>
              </a:rPr>
              <a:t>．</a:t>
            </a:r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帮助中国教会：农村与城市、本地与海归</a:t>
            </a:r>
          </a:p>
          <a:p>
            <a:pPr marL="990600" lvl="1" indent="-533400" algn="l" eaLnBrk="1" hangingPunct="1"/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三</a:t>
            </a:r>
            <a:r>
              <a:rPr lang="zh-TW" altLang="en-US" sz="4800" b="1">
                <a:solidFill>
                  <a:srgbClr val="660066"/>
                </a:solidFill>
                <a:latin typeface="Arial" charset="0"/>
                <a:ea typeface="宋体" charset="0"/>
              </a:rPr>
              <a:t>．建立中国城市教会</a:t>
            </a:r>
          </a:p>
        </p:txBody>
      </p:sp>
    </p:spTree>
    <p:extLst>
      <p:ext uri="{BB962C8B-B14F-4D97-AF65-F5344CB8AC3E}">
        <p14:creationId xmlns:p14="http://schemas.microsoft.com/office/powerpoint/2010/main" val="2354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</a:endParaRPr>
          </a:p>
        </p:txBody>
      </p:sp>
      <p:pic>
        <p:nvPicPr>
          <p:cNvPr id="53250" name="Picture 3" descr="flower0616_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2"/>
            <a:ext cx="9144000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5003800" y="369093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kern="1200">
              <a:solidFill>
                <a:srgbClr val="FF66CC"/>
              </a:solidFill>
              <a:latin typeface="Times New Roman" charset="0"/>
            </a:endParaRP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762126"/>
            <a:ext cx="8496300" cy="3509963"/>
          </a:xfrm>
          <a:noFill/>
        </p:spPr>
        <p:txBody>
          <a:bodyPr/>
          <a:lstStyle/>
          <a:p>
            <a:pPr marL="1168400" lvl="1" indent="-711200" algn="l" eaLnBrk="1" hangingPunct="1"/>
            <a:r>
              <a:rPr lang="en-US" altLang="zh-TW" b="1" dirty="0">
                <a:solidFill>
                  <a:schemeClr val="accent2"/>
                </a:solidFill>
                <a:latin typeface="Arial" charset="0"/>
                <a:ea typeface="宋体" charset="0"/>
              </a:rPr>
              <a:t>★ </a:t>
            </a:r>
            <a:r>
              <a:rPr lang="zh-TW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短宣铺路</a:t>
            </a:r>
            <a:r>
              <a:rPr lang="zh-CN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（</a:t>
            </a:r>
            <a:r>
              <a:rPr lang="en-US" altLang="zh-CN" b="1" dirty="0">
                <a:solidFill>
                  <a:schemeClr val="accent2"/>
                </a:solidFill>
                <a:latin typeface="Arial" charset="0"/>
                <a:ea typeface="宋体" charset="0"/>
              </a:rPr>
              <a:t>2003 &amp; 2004</a:t>
            </a:r>
            <a:r>
              <a:rPr lang="zh-CN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）</a:t>
            </a:r>
            <a:endParaRPr lang="zh-TW" altLang="en-US" b="1" dirty="0">
              <a:solidFill>
                <a:schemeClr val="accent2"/>
              </a:solidFill>
              <a:latin typeface="Arial" charset="0"/>
              <a:ea typeface="宋体" charset="0"/>
            </a:endParaRPr>
          </a:p>
          <a:p>
            <a:pPr marL="1168400" lvl="1" indent="-711200" algn="l" eaLnBrk="1" hangingPunct="1"/>
            <a:r>
              <a:rPr lang="en-US" altLang="zh-TW" b="1" dirty="0">
                <a:solidFill>
                  <a:schemeClr val="accent2"/>
                </a:solidFill>
                <a:latin typeface="Arial" charset="0"/>
                <a:ea typeface="宋体" charset="0"/>
              </a:rPr>
              <a:t>★ ★</a:t>
            </a:r>
            <a:r>
              <a:rPr lang="zh-CN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宣教 （</a:t>
            </a:r>
            <a:r>
              <a:rPr lang="en-US" altLang="zh-CN" b="1" dirty="0">
                <a:solidFill>
                  <a:schemeClr val="accent2"/>
                </a:solidFill>
                <a:latin typeface="Arial" charset="0"/>
                <a:ea typeface="宋体" charset="0"/>
              </a:rPr>
              <a:t>2004 – 2006</a:t>
            </a:r>
            <a:r>
              <a:rPr lang="zh-CN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）</a:t>
            </a:r>
            <a:endParaRPr lang="en-US" altLang="zh-TW" b="1" dirty="0">
              <a:solidFill>
                <a:schemeClr val="accent2"/>
              </a:solidFill>
              <a:latin typeface="Arial" charset="0"/>
              <a:ea typeface="宋体" charset="0"/>
            </a:endParaRPr>
          </a:p>
          <a:p>
            <a:pPr marL="1168400" lvl="1" indent="-711200" algn="l" eaLnBrk="1" hangingPunct="1"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建立人際關係網絡</a:t>
            </a:r>
          </a:p>
          <a:p>
            <a:pPr marL="1168400" lvl="1" indent="-711200" algn="l" eaLnBrk="1" hangingPunct="1"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Arial" charset="0"/>
                <a:ea typeface="宋体" charset="0"/>
              </a:rPr>
              <a:t>禱告</a:t>
            </a:r>
          </a:p>
          <a:p>
            <a:pPr marL="1168400" lvl="1" indent="-711200" algn="l" eaLnBrk="1" hangingPunct="1"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宋体"/>
                <a:ea typeface="宋体"/>
                <a:cs typeface="宋体"/>
              </a:rPr>
              <a:t>教導</a:t>
            </a:r>
          </a:p>
          <a:p>
            <a:pPr marL="1168400" lvl="1" indent="-711200" algn="l" eaLnBrk="1" hangingPunct="1">
              <a:buFontTx/>
              <a:buAutoNum type="romanUcPeriod"/>
            </a:pPr>
            <a:r>
              <a:rPr lang="zh-TW" altLang="en-US" b="1" dirty="0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家庭與婚姻輔導、心理輔導</a:t>
            </a:r>
            <a:br>
              <a:rPr lang="zh-TW" altLang="en-US" b="1" dirty="0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</a:br>
            <a:r>
              <a:rPr lang="zh-TW" altLang="en-US" b="1" dirty="0">
                <a:solidFill>
                  <a:schemeClr val="accent2"/>
                </a:solidFill>
                <a:latin typeface="Arial" charset="0"/>
                <a:ea typeface="PMingLiU" charset="0"/>
                <a:cs typeface="PMingLiU" charset="0"/>
              </a:rPr>
              <a:t>及憂鬱症患者輔導等牧養工作</a:t>
            </a:r>
          </a:p>
          <a:p>
            <a:pPr marL="1168400" lvl="1" indent="-711200" algn="l" eaLnBrk="1" hangingPunct="1">
              <a:buFontTx/>
              <a:buAutoNum type="romanUcPeriod"/>
            </a:pPr>
            <a:endParaRPr lang="zh-CN" altLang="en-US" sz="3600" b="1" dirty="0">
              <a:solidFill>
                <a:schemeClr val="accent2"/>
              </a:solidFill>
              <a:latin typeface="Arial" charset="0"/>
              <a:ea typeface="宋体" charset="0"/>
            </a:endParaRPr>
          </a:p>
          <a:p>
            <a:pPr marL="1168400" lvl="1" indent="-711200" algn="l" eaLnBrk="1" hangingPunct="1">
              <a:buFontTx/>
              <a:buAutoNum type="romanUcPeriod"/>
            </a:pPr>
            <a:endParaRPr lang="en-US" altLang="zh-CN" sz="3600" b="1" dirty="0">
              <a:solidFill>
                <a:schemeClr val="accent2"/>
              </a:solidFill>
              <a:latin typeface="Arial" charset="0"/>
              <a:ea typeface="宋体" charset="0"/>
            </a:endParaRP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rgbClr val="660066"/>
                </a:solidFill>
                <a:latin typeface="Arial" charset="0"/>
                <a:ea typeface="宋体" charset="0"/>
                <a:cs typeface="宋体" charset="0"/>
              </a:rPr>
              <a:t>2003 - 2006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1200" dirty="0">
                <a:solidFill>
                  <a:srgbClr val="660066"/>
                </a:solidFill>
                <a:latin typeface="Arial" charset="0"/>
                <a:ea typeface="宋体" charset="0"/>
                <a:cs typeface="宋体" charset="0"/>
              </a:rPr>
              <a:t>一．认识中国教会：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1200" dirty="0">
                <a:solidFill>
                  <a:srgbClr val="660066"/>
                </a:solidFill>
                <a:latin typeface="Arial" charset="0"/>
                <a:ea typeface="宋体" charset="0"/>
                <a:cs typeface="宋体" charset="0"/>
              </a:rPr>
              <a:t>二．帮助中国教会：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1200" dirty="0">
                <a:solidFill>
                  <a:srgbClr val="660066"/>
                </a:solidFill>
                <a:latin typeface="Arial" charset="0"/>
                <a:ea typeface="宋体" charset="0"/>
                <a:cs typeface="宋体" charset="0"/>
              </a:rPr>
              <a:t>农村与城市、本地与海归</a:t>
            </a:r>
          </a:p>
        </p:txBody>
      </p:sp>
    </p:spTree>
    <p:extLst>
      <p:ext uri="{BB962C8B-B14F-4D97-AF65-F5344CB8AC3E}">
        <p14:creationId xmlns:p14="http://schemas.microsoft.com/office/powerpoint/2010/main" val="1629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65" y="32623"/>
            <a:ext cx="8229600" cy="536972"/>
          </a:xfrm>
        </p:spPr>
        <p:txBody>
          <a:bodyPr/>
          <a:lstStyle/>
          <a:p>
            <a:pPr eaLnBrk="1" hangingPunct="1"/>
            <a:r>
              <a:rPr lang="en-US" altLang="zh-CN" sz="5400" b="1" dirty="0">
                <a:latin typeface="Arial" charset="0"/>
                <a:ea typeface="宋体" charset="0"/>
              </a:rPr>
              <a:t>II.	</a:t>
            </a:r>
            <a:r>
              <a:rPr lang="zh-CN" altLang="en-US" sz="5400" b="1" dirty="0">
                <a:latin typeface="Arial" charset="0"/>
                <a:ea typeface="宋体" charset="0"/>
              </a:rPr>
              <a:t>禱告</a:t>
            </a:r>
          </a:p>
        </p:txBody>
      </p:sp>
      <p:pic>
        <p:nvPicPr>
          <p:cNvPr id="7373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14551"/>
            <a:ext cx="1600200" cy="2480072"/>
          </a:xfrm>
        </p:spPr>
      </p:pic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5148263" y="4677967"/>
            <a:ext cx="3671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l" rtl="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kern="12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286000" y="202287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kern="1200">
              <a:solidFill>
                <a:srgbClr val="FF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373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71900" y="706120"/>
            <a:ext cx="7164384" cy="3995738"/>
          </a:xfrm>
        </p:spPr>
        <p:txBody>
          <a:bodyPr/>
          <a:lstStyle/>
          <a:p>
            <a:pPr marL="914400" lvl="1" indent="-457200" eaLnBrk="1" hangingPunct="1">
              <a:buFontTx/>
              <a:buNone/>
            </a:pPr>
            <a:r>
              <a:rPr lang="en-US" altLang="zh-CN" sz="3200" b="1" dirty="0">
                <a:latin typeface="Arial" charset="0"/>
                <a:ea typeface="PMingLiU" charset="0"/>
                <a:cs typeface="PMingLiU" charset="0"/>
              </a:rPr>
              <a:t>★  </a:t>
            </a:r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铺路</a:t>
            </a:r>
            <a:endParaRPr lang="en-US" altLang="zh-CN" sz="3200" b="1" dirty="0">
              <a:latin typeface="Arial" charset="0"/>
              <a:ea typeface="PMingLiU" charset="0"/>
              <a:cs typeface="PMingLiU" charset="0"/>
            </a:endParaRPr>
          </a:p>
          <a:p>
            <a:pPr marL="914400" lvl="1" indent="-457200" eaLnBrk="1" hangingPunct="1"/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回宣祷告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會禱告同工</a:t>
            </a:r>
            <a:r>
              <a:rPr lang="en-US" altLang="zh-TW" sz="3200" b="1" dirty="0">
                <a:latin typeface="Arial" charset="0"/>
                <a:ea typeface="PMingLiU" charset="0"/>
                <a:cs typeface="PMingLiU" charset="0"/>
              </a:rPr>
              <a:t>: </a:t>
            </a:r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李秀全牧师召集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。</a:t>
            </a:r>
          </a:p>
          <a:p>
            <a:pPr marL="914400" lvl="1" indent="-457200" eaLnBrk="1" hangingPunct="1"/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归回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禱告會召集人：每週</a:t>
            </a:r>
            <a:r>
              <a:rPr lang="zh-CN" altLang="en-US" sz="3200" b="1" dirty="0">
                <a:latin typeface="Arial" charset="0"/>
                <a:ea typeface="宋体" charset="0"/>
              </a:rPr>
              <a:t>六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早晨禱告會。</a:t>
            </a:r>
          </a:p>
          <a:p>
            <a:pPr marL="914400" lvl="1" indent="-457200" eaLnBrk="1" hangingPunct="1"/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短宣前及短宣中之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禱告</a:t>
            </a:r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会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：</a:t>
            </a:r>
            <a:r>
              <a:rPr lang="zh-CN" altLang="en-US" sz="3200" b="1" dirty="0">
                <a:latin typeface="Arial" charset="0"/>
                <a:ea typeface="PMingLiU" charset="0"/>
                <a:cs typeface="PMingLiU" charset="0"/>
              </a:rPr>
              <a:t>每次短宣前都召集祷告同伴持续代祷，前线与后勤</a:t>
            </a:r>
            <a:r>
              <a:rPr lang="zh-TW" altLang="en-US" sz="3200" b="1" dirty="0">
                <a:latin typeface="Arial" charset="0"/>
                <a:ea typeface="PMingLiU" charset="0"/>
                <a:cs typeface="PMingLiU" charset="0"/>
              </a:rPr>
              <a:t>。</a:t>
            </a:r>
            <a:endParaRPr lang="zh-CN" altLang="en-US" sz="3200" b="1" dirty="0"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2268538" y="10060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65" y="4087"/>
            <a:ext cx="8229600" cy="536972"/>
          </a:xfrm>
        </p:spPr>
        <p:txBody>
          <a:bodyPr/>
          <a:lstStyle/>
          <a:p>
            <a:pPr eaLnBrk="1" hangingPunct="1"/>
            <a:r>
              <a:rPr lang="en-US" altLang="zh-CN" sz="5400" b="1" dirty="0">
                <a:latin typeface="Arial" charset="0"/>
                <a:ea typeface="宋体" charset="0"/>
              </a:rPr>
              <a:t>II.	</a:t>
            </a:r>
            <a:r>
              <a:rPr lang="zh-CN" altLang="en-US" sz="5400" b="1" dirty="0">
                <a:latin typeface="Arial" charset="0"/>
                <a:ea typeface="宋体" charset="0"/>
              </a:rPr>
              <a:t>禱告</a:t>
            </a:r>
          </a:p>
        </p:txBody>
      </p:sp>
      <p:pic>
        <p:nvPicPr>
          <p:cNvPr id="7577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14551"/>
            <a:ext cx="1600200" cy="2480072"/>
          </a:xfrm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5148263" y="4677967"/>
            <a:ext cx="3671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l" rtl="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kern="12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286000" y="202287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kern="1200">
              <a:solidFill>
                <a:srgbClr val="FF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578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17065" y="634365"/>
            <a:ext cx="6778625" cy="3995738"/>
          </a:xfrm>
        </p:spPr>
        <p:txBody>
          <a:bodyPr/>
          <a:lstStyle/>
          <a:p>
            <a:pPr marL="914400" lvl="1" indent="-457200" eaLnBrk="1" hangingPunct="1"/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北京國際教會禱告同工</a:t>
            </a:r>
            <a:r>
              <a:rPr lang="en-US" altLang="zh-TW" sz="2400" b="1" dirty="0">
                <a:latin typeface="Arial" charset="0"/>
                <a:ea typeface="PMingLiU" charset="0"/>
                <a:cs typeface="PMingLiU" charset="0"/>
              </a:rPr>
              <a:t>: </a:t>
            </a:r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在網上通信代禱。</a:t>
            </a:r>
          </a:p>
          <a:p>
            <a:pPr marL="914400" lvl="1" indent="-457200" eaLnBrk="1" hangingPunct="1"/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華語團契禱告同工：每週一晚上禱告會。</a:t>
            </a:r>
          </a:p>
          <a:p>
            <a:pPr marL="914400" lvl="1" indent="-457200" eaLnBrk="1" hangingPunct="1"/>
            <a:r>
              <a:rPr lang="en-US" altLang="zh-TW" sz="2400" b="1" dirty="0">
                <a:latin typeface="Arial" charset="0"/>
                <a:ea typeface="PMingLiU" charset="0"/>
                <a:cs typeface="PMingLiU" charset="0"/>
              </a:rPr>
              <a:t>A</a:t>
            </a:r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團契禱告會召集人：每週</a:t>
            </a:r>
            <a:r>
              <a:rPr lang="zh-CN" altLang="en-US" sz="2400" b="1" dirty="0">
                <a:latin typeface="Arial" charset="0"/>
                <a:ea typeface="宋体" charset="0"/>
              </a:rPr>
              <a:t>六</a:t>
            </a:r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早晨禱告會。</a:t>
            </a:r>
          </a:p>
          <a:p>
            <a:pPr marL="914400" lvl="1" indent="-457200" eaLnBrk="1" hangingPunct="1"/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內在生活小組禱告會召集人：每週二下午禱告會。</a:t>
            </a:r>
          </a:p>
          <a:p>
            <a:pPr marL="914400" lvl="1" indent="-457200" eaLnBrk="1" hangingPunct="1"/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碧湖禱告塔同工：每週四早晨禱告會。</a:t>
            </a:r>
          </a:p>
          <a:p>
            <a:pPr marL="914400" lvl="1" indent="-457200" eaLnBrk="1" hangingPunct="1"/>
            <a:r>
              <a:rPr lang="en-US" altLang="zh-TW" sz="2400" b="1" dirty="0">
                <a:latin typeface="Arial" charset="0"/>
                <a:ea typeface="PMingLiU" charset="0"/>
                <a:cs typeface="PMingLiU" charset="0"/>
              </a:rPr>
              <a:t>X</a:t>
            </a:r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區婦女團契禱告會負責人：每週五早晨禱告會。</a:t>
            </a:r>
          </a:p>
          <a:p>
            <a:pPr marL="914400" lvl="1" indent="-457200" eaLnBrk="1" hangingPunct="1"/>
            <a:r>
              <a:rPr lang="zh-TW" altLang="en-US" sz="2400" b="1" dirty="0">
                <a:latin typeface="Arial" charset="0"/>
                <a:ea typeface="PMingLiU" charset="0"/>
                <a:cs typeface="PMingLiU" charset="0"/>
              </a:rPr>
              <a:t>中國各地行走禱告：所到之處用禱告來祝福當地人民、牲畜、房屋及土地，願他們早日得贖，主的國早日降臨。</a:t>
            </a:r>
            <a:endParaRPr lang="zh-CN" altLang="en-US" sz="2400" b="1" dirty="0"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2268538" y="10060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kern="120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華語團契每週一晚上禱告會</a:t>
            </a:r>
            <a:endParaRPr lang="zh-CN" altLang="en-US" b="1">
              <a:solidFill>
                <a:srgbClr val="660066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77826" name="Picture 4" descr="Img0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76288"/>
            <a:ext cx="7129462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7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內在生活小組禱告會</a:t>
            </a:r>
            <a:endParaRPr lang="zh-CN" altLang="en-US" b="1">
              <a:solidFill>
                <a:srgbClr val="660066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79874" name="Picture 4" descr="2006_7台北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89385"/>
            <a:ext cx="7416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35806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660066"/>
                </a:solidFill>
                <a:latin typeface="Arial" charset="0"/>
                <a:ea typeface="PMingLiU" charset="0"/>
                <a:cs typeface="PMingLiU" charset="0"/>
              </a:rPr>
              <a:t>碧湖禱告塔每週四早晨禱告會</a:t>
            </a:r>
            <a:endParaRPr lang="zh-CN" altLang="en-US" b="1">
              <a:solidFill>
                <a:srgbClr val="660066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pic>
        <p:nvPicPr>
          <p:cNvPr id="81922" name="Picture 5" descr="94279C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51310"/>
            <a:ext cx="838835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8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SimSun"/>
        <a:cs typeface="Times New Roman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SimSun"/>
        <a:cs typeface="Times New Roman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SimSun"/>
        <a:cs typeface="Times New Roman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SimSun"/>
        <a:cs typeface="Times New Roman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925</Words>
  <Application>Microsoft Macintosh PowerPoint</Application>
  <PresentationFormat>全屏显示(16:9)</PresentationFormat>
  <Paragraphs>129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Calibri</vt:lpstr>
      <vt:lpstr>Hiragino Sans GB W3</vt:lpstr>
      <vt:lpstr>PMingLiU</vt:lpstr>
      <vt:lpstr>SimSun</vt:lpstr>
      <vt:lpstr>Tahoma</vt:lpstr>
      <vt:lpstr>Times New Roman</vt:lpstr>
      <vt:lpstr>Wingdings</vt:lpstr>
      <vt:lpstr>华文隶书</vt:lpstr>
      <vt:lpstr>宋体</vt:lpstr>
      <vt:lpstr>微软雅黑</vt:lpstr>
      <vt:lpstr>Arial</vt:lpstr>
      <vt:lpstr>Presentation</vt:lpstr>
      <vt:lpstr>Presentation</vt:lpstr>
      <vt:lpstr>默认设计模板</vt:lpstr>
      <vt:lpstr>1_默认设计模板</vt:lpstr>
      <vt:lpstr>Curtain Call</vt:lpstr>
      <vt:lpstr>2_默认设计模板</vt:lpstr>
      <vt:lpstr>代祷：走入代祷，奇妙的领域和呼召　　   </vt:lpstr>
      <vt:lpstr>宣教回顾  2003 – 2015  明娟 </vt:lpstr>
      <vt:lpstr>PowerPoint 演示文稿</vt:lpstr>
      <vt:lpstr>PowerPoint 演示文稿</vt:lpstr>
      <vt:lpstr>II. 禱告</vt:lpstr>
      <vt:lpstr>II. 禱告</vt:lpstr>
      <vt:lpstr>華語團契每週一晚上禱告會</vt:lpstr>
      <vt:lpstr>內在生活小組禱告會</vt:lpstr>
      <vt:lpstr>碧湖禱告塔每週四早晨禱告會</vt:lpstr>
      <vt:lpstr>Z區婦女團契每週五早晨禱告會</vt:lpstr>
      <vt:lpstr>各地行走禱告：北京</vt:lpstr>
      <vt:lpstr>各地行走禱告：新疆</vt:lpstr>
      <vt:lpstr>各地行走禱告：珠穆朗玛峰</vt:lpstr>
      <vt:lpstr>IV.  家庭與婚姻輔導、心理輔導 及憂鬱症患者輔導等牧養工作</vt:lpstr>
      <vt:lpstr>PowerPoint 演示文稿</vt:lpstr>
      <vt:lpstr>I. 禱告</vt:lpstr>
      <vt:lpstr>2009.3.29最后一次会前禱告會</vt:lpstr>
      <vt:lpstr>2010.4.4B教会成立一周年复活节会前祷告</vt:lpstr>
      <vt:lpstr>2009.7主日会后代禱會</vt:lpstr>
      <vt:lpstr>2010.4.4成立一周年复活节会后祷告</vt:lpstr>
      <vt:lpstr>2010.4.4成立一周年复活节会后祷告</vt:lpstr>
      <vt:lpstr>2010.2 为丈夫祷告小组</vt:lpstr>
      <vt:lpstr>PowerPoint 演示文稿</vt:lpstr>
      <vt:lpstr>PowerPoint 演示文稿</vt:lpstr>
      <vt:lpstr>PowerPoint 演示文稿</vt:lpstr>
      <vt:lpstr>PowerPoint 演示文稿</vt:lpstr>
      <vt:lpstr>     贵重的器皿 </vt:lpstr>
      <vt:lpstr>代祷是宝座前的尊荣的服事。祝福你，是神所拣选的君尊的祭司，圣洁的国度，属神的子民。当你见到主的那一天，愿你所做的一切得蒙他的喜悦和加倍赏赐！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代祷的服事</dc:title>
  <dc:subject/>
  <dc:creator>weizhang</dc:creator>
  <cp:keywords/>
  <dc:description/>
  <cp:lastModifiedBy>Microsoft Office 用户</cp:lastModifiedBy>
  <cp:revision>19</cp:revision>
  <dcterms:created xsi:type="dcterms:W3CDTF">2017-06-02T02:59:21Z</dcterms:created>
  <dcterms:modified xsi:type="dcterms:W3CDTF">2022-06-13T23:29:14Z</dcterms:modified>
</cp:coreProperties>
</file>