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79B5-7948-46BE-B9E7-7C75117102B5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AA48-4C64-4FC9-9C15-987DBEFCB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3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79B5-7948-46BE-B9E7-7C75117102B5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AA48-4C64-4FC9-9C15-987DBEFCB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041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79B5-7948-46BE-B9E7-7C75117102B5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AA48-4C64-4FC9-9C15-987DBEFCB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6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79B5-7948-46BE-B9E7-7C75117102B5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AA48-4C64-4FC9-9C15-987DBEFCB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8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79B5-7948-46BE-B9E7-7C75117102B5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AA48-4C64-4FC9-9C15-987DBEFCB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54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79B5-7948-46BE-B9E7-7C75117102B5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AA48-4C64-4FC9-9C15-987DBEFCB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6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79B5-7948-46BE-B9E7-7C75117102B5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AA48-4C64-4FC9-9C15-987DBEFCB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6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79B5-7948-46BE-B9E7-7C75117102B5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AA48-4C64-4FC9-9C15-987DBEFCB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39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79B5-7948-46BE-B9E7-7C75117102B5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AA48-4C64-4FC9-9C15-987DBEFCB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86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79B5-7948-46BE-B9E7-7C75117102B5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AA48-4C64-4FC9-9C15-987DBEFCB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4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79B5-7948-46BE-B9E7-7C75117102B5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AA48-4C64-4FC9-9C15-987DBEFCB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61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C79B5-7948-46BE-B9E7-7C75117102B5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8AA48-4C64-4FC9-9C15-987DBEFCB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18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freefuyin.com/c/84" TargetMode="External"/><Relationship Id="rId3" Type="http://schemas.openxmlformats.org/officeDocument/2006/relationships/hyperlink" Target="https://freefuyin.com/c/82" TargetMode="External"/><Relationship Id="rId7" Type="http://schemas.openxmlformats.org/officeDocument/2006/relationships/hyperlink" Target="https://fungclass.fhl.net/Revelation/" TargetMode="External"/><Relationship Id="rId2" Type="http://schemas.openxmlformats.org/officeDocument/2006/relationships/hyperlink" Target="https://freefuyin.com/c/5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fungclass.fhl.net/Church/" TargetMode="External"/><Relationship Id="rId11" Type="http://schemas.openxmlformats.org/officeDocument/2006/relationships/hyperlink" Target="https://freefuyin.com/c/35" TargetMode="External"/><Relationship Id="rId5" Type="http://schemas.openxmlformats.org/officeDocument/2006/relationships/hyperlink" Target="https://fungclass.fhl.net/Christ/" TargetMode="External"/><Relationship Id="rId10" Type="http://schemas.openxmlformats.org/officeDocument/2006/relationships/hyperlink" Target="https://freefuyin.com/c/8" TargetMode="External"/><Relationship Id="rId4" Type="http://schemas.openxmlformats.org/officeDocument/2006/relationships/hyperlink" Target="https://fungclass.fhl.net/Romans/" TargetMode="External"/><Relationship Id="rId9" Type="http://schemas.openxmlformats.org/officeDocument/2006/relationships/hyperlink" Target="https://freefuyin.com/l/1685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freefuyin.com/c/25" TargetMode="External"/><Relationship Id="rId3" Type="http://schemas.openxmlformats.org/officeDocument/2006/relationships/hyperlink" Target="https://freefuyin.com/c/27" TargetMode="External"/><Relationship Id="rId7" Type="http://schemas.openxmlformats.org/officeDocument/2006/relationships/hyperlink" Target="https://freefuyin.com/c/33" TargetMode="External"/><Relationship Id="rId2" Type="http://schemas.openxmlformats.org/officeDocument/2006/relationships/hyperlink" Target="http://freefuyin.com/c/86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freefuyin.com/l/777" TargetMode="External"/><Relationship Id="rId5" Type="http://schemas.openxmlformats.org/officeDocument/2006/relationships/hyperlink" Target="https://freefuyin.com/c/40" TargetMode="External"/><Relationship Id="rId4" Type="http://schemas.openxmlformats.org/officeDocument/2006/relationships/hyperlink" Target="https://freefuyin.com/c/85" TargetMode="External"/><Relationship Id="rId9" Type="http://schemas.openxmlformats.org/officeDocument/2006/relationships/hyperlink" Target="https://freefuyin.com/c/2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3600"/>
            <a:ext cx="8305800" cy="1142999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sz="3100" b="1" dirty="0" smtClean="0"/>
              <a:t>    高山营 </a:t>
            </a:r>
            <a:r>
              <a:rPr lang="en-US" sz="3100" b="1" dirty="0" smtClean="0"/>
              <a:t>             </a:t>
            </a:r>
            <a:br>
              <a:rPr lang="en-US" sz="3100" b="1" dirty="0" smtClean="0"/>
            </a:br>
            <a:r>
              <a:rPr lang="en-US" sz="3100" b="1" dirty="0"/>
              <a:t/>
            </a:r>
            <a:br>
              <a:rPr lang="en-US" sz="3100" b="1" dirty="0"/>
            </a:br>
            <a:r>
              <a:rPr lang="en-US" sz="3100" b="1" dirty="0" smtClean="0"/>
              <a:t>    </a:t>
            </a:r>
            <a:r>
              <a:rPr lang="zh-CN" altLang="en-US" sz="3100" b="1" dirty="0" smtClean="0"/>
              <a:t>第 </a:t>
            </a:r>
            <a:r>
              <a:rPr lang="en-US" altLang="zh-CN" sz="3100" b="1" dirty="0" smtClean="0"/>
              <a:t>1</a:t>
            </a:r>
            <a:r>
              <a:rPr lang="en-US" sz="3100" b="1" dirty="0" smtClean="0"/>
              <a:t> </a:t>
            </a:r>
            <a:r>
              <a:rPr lang="zh-CN" altLang="en-US" sz="3100" b="1" dirty="0" smtClean="0"/>
              <a:t>课</a:t>
            </a:r>
            <a:r>
              <a:rPr lang="en-US" sz="3100" b="1" dirty="0" smtClean="0"/>
              <a:t>                  </a:t>
            </a:r>
            <a:r>
              <a:rPr lang="zh-CN" altLang="en-US" sz="3100" b="1" dirty="0" smtClean="0"/>
              <a:t>课程介绍</a:t>
            </a:r>
            <a:r>
              <a:rPr lang="zh-CN" altLang="en-US" sz="3100" dirty="0"/>
              <a:t> </a:t>
            </a:r>
            <a:r>
              <a:rPr lang="zh-CN" altLang="en-US" sz="3100" dirty="0" smtClean="0"/>
              <a:t>                  </a:t>
            </a:r>
            <a:r>
              <a:rPr lang="en-US" sz="2200" b="1" dirty="0" smtClean="0"/>
              <a:t>2/6/2022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zh-CN" altLang="en-US" sz="2700" b="1" dirty="0"/>
              <a:t>课程对</a:t>
            </a:r>
            <a:r>
              <a:rPr lang="zh-CN" altLang="en-US" sz="2700" b="1" dirty="0" smtClean="0"/>
              <a:t>象</a:t>
            </a:r>
            <a:r>
              <a:rPr lang="zh-CN" altLang="en-US" sz="2700" b="1" dirty="0"/>
              <a:t>：</a:t>
            </a:r>
            <a:br>
              <a:rPr lang="zh-CN" altLang="en-US" sz="2700" b="1" dirty="0"/>
            </a:br>
            <a:r>
              <a:rPr lang="zh-CN" altLang="en-US" sz="2700" b="1" dirty="0"/>
              <a:t>重生得救的基督徒</a:t>
            </a:r>
            <a:r>
              <a:rPr lang="en-US" altLang="zh-CN" sz="2700" b="1" dirty="0"/>
              <a:t>, </a:t>
            </a:r>
            <a:r>
              <a:rPr lang="zh-CN" altLang="en-US" sz="2700" b="1" dirty="0"/>
              <a:t>愿意追求成为基督门徒的学</a:t>
            </a:r>
            <a:r>
              <a:rPr lang="zh-CN" altLang="en-US" sz="2700" b="1" dirty="0" smtClean="0"/>
              <a:t>员</a:t>
            </a:r>
            <a:r>
              <a:rPr lang="en-US" altLang="zh-CN" sz="2700" b="1" dirty="0" smtClean="0"/>
              <a:t/>
            </a:r>
            <a:br>
              <a:rPr lang="en-US" altLang="zh-CN" sz="2700" b="1" dirty="0" smtClean="0"/>
            </a:br>
            <a:r>
              <a:rPr lang="zh-CN" altLang="en-US" sz="2700" b="1" dirty="0" smtClean="0"/>
              <a:t/>
            </a:r>
            <a:br>
              <a:rPr lang="zh-CN" altLang="en-US" sz="2700" b="1" dirty="0" smtClean="0"/>
            </a:br>
            <a:r>
              <a:rPr lang="zh-CN" altLang="en-US" sz="2700" b="1" dirty="0" smtClean="0"/>
              <a:t/>
            </a:r>
            <a:br>
              <a:rPr lang="zh-CN" altLang="en-US" sz="2700" b="1" dirty="0" smtClean="0"/>
            </a:br>
            <a:r>
              <a:rPr lang="zh-CN" altLang="en-US" sz="2700" b="1" dirty="0"/>
              <a:t>课程目</a:t>
            </a:r>
            <a:r>
              <a:rPr lang="zh-CN" altLang="en-US" sz="2700" b="1" dirty="0" smtClean="0"/>
              <a:t>的：</a:t>
            </a:r>
            <a:r>
              <a:rPr lang="zh-CN" altLang="en-US" sz="2700" b="1" dirty="0"/>
              <a:t/>
            </a:r>
            <a:br>
              <a:rPr lang="zh-CN" altLang="en-US" sz="2700" b="1" dirty="0"/>
            </a:br>
            <a:r>
              <a:rPr lang="en-US" altLang="zh-CN" sz="2700" b="1" dirty="0" smtClean="0"/>
              <a:t>1.</a:t>
            </a:r>
            <a:r>
              <a:rPr lang="zh-CN" altLang="en-US" sz="2700" b="1" dirty="0" smtClean="0"/>
              <a:t>装</a:t>
            </a:r>
            <a:r>
              <a:rPr lang="zh-CN" altLang="en-US" sz="2700" b="1" dirty="0"/>
              <a:t>备学员成为委身的基督门徒</a:t>
            </a:r>
            <a:r>
              <a:rPr lang="en-US" altLang="zh-CN" sz="2700" b="1" dirty="0"/>
              <a:t>, </a:t>
            </a:r>
            <a:r>
              <a:rPr lang="en-US" altLang="zh-CN" sz="2700" b="1" dirty="0" smtClean="0"/>
              <a:t/>
            </a:r>
            <a:br>
              <a:rPr lang="en-US" altLang="zh-CN" sz="2700" b="1" dirty="0" smtClean="0"/>
            </a:br>
            <a:r>
              <a:rPr lang="en-US" altLang="zh-CN" sz="2700" b="1" dirty="0" smtClean="0"/>
              <a:t>2.</a:t>
            </a:r>
            <a:r>
              <a:rPr lang="zh-CN" altLang="en-US" sz="2700" b="1" dirty="0" smtClean="0"/>
              <a:t>与</a:t>
            </a:r>
            <a:r>
              <a:rPr lang="zh-CN" altLang="en-US" sz="2700" b="1" dirty="0"/>
              <a:t>圣灵同</a:t>
            </a:r>
            <a:r>
              <a:rPr lang="zh-CN" altLang="en-US" sz="2700" b="1" dirty="0" smtClean="0"/>
              <a:t>工，建</a:t>
            </a:r>
            <a:r>
              <a:rPr lang="zh-CN" altLang="en-US" sz="2700" b="1" dirty="0"/>
              <a:t>立神的国</a:t>
            </a:r>
            <a:r>
              <a:rPr lang="zh-CN" altLang="en-US" sz="2700" b="1" dirty="0" smtClean="0"/>
              <a:t>度</a:t>
            </a:r>
            <a:r>
              <a:rPr lang="en-US" altLang="zh-CN" sz="2700" b="1" dirty="0"/>
              <a:t/>
            </a:r>
            <a:br>
              <a:rPr lang="en-US" altLang="zh-CN" sz="2700" b="1" dirty="0"/>
            </a:br>
            <a:r>
              <a:rPr lang="en-US" altLang="zh-CN" sz="2700" b="1" dirty="0" smtClean="0"/>
              <a:t>3.</a:t>
            </a:r>
            <a:r>
              <a:rPr lang="zh-CN" altLang="en-US" sz="2700" b="1" dirty="0" smtClean="0"/>
              <a:t>学习，操練並重，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3315645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7529" y="228600"/>
            <a:ext cx="80772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/>
              <a:t>课程大纲</a:t>
            </a:r>
          </a:p>
          <a:p>
            <a:r>
              <a:rPr lang="zh-CN" altLang="en-US" sz="2400" dirty="0" smtClean="0"/>
              <a:t/>
            </a:r>
            <a:br>
              <a:rPr lang="zh-CN" altLang="en-US" sz="2400" dirty="0" smtClean="0"/>
            </a:br>
            <a:r>
              <a:rPr lang="zh-CN" altLang="en-US" sz="2400" b="1" dirty="0"/>
              <a:t>第</a:t>
            </a:r>
            <a:r>
              <a:rPr lang="en-US" altLang="zh-CN" sz="2400" b="1" dirty="0"/>
              <a:t>1</a:t>
            </a:r>
            <a:r>
              <a:rPr lang="zh-CN" altLang="en-US" sz="2400" b="1" dirty="0"/>
              <a:t>部</a:t>
            </a:r>
            <a:r>
              <a:rPr lang="zh-CN" altLang="en-US" sz="2400" dirty="0" smtClean="0"/>
              <a:t/>
            </a:r>
            <a:br>
              <a:rPr lang="zh-CN" altLang="en-US" sz="2400" dirty="0" smtClean="0"/>
            </a:br>
            <a:r>
              <a:rPr lang="en-US" altLang="zh-CN" sz="2400" b="1" dirty="0"/>
              <a:t>1. </a:t>
            </a:r>
            <a:r>
              <a:rPr lang="zh-CN" altLang="en-US" sz="2400" b="1" dirty="0"/>
              <a:t>基督信仰入门 </a:t>
            </a:r>
            <a:r>
              <a:rPr lang="en-US" altLang="zh-CN" sz="2400" b="1" dirty="0">
                <a:hlinkClick r:id="rId2"/>
              </a:rPr>
              <a:t>《</a:t>
            </a:r>
            <a:r>
              <a:rPr lang="zh-CN" altLang="en-US" sz="2400" b="1" dirty="0">
                <a:hlinkClick r:id="rId2"/>
              </a:rPr>
              <a:t>游子吟</a:t>
            </a:r>
            <a:r>
              <a:rPr lang="en-US" altLang="zh-CN" sz="2400" b="1" dirty="0">
                <a:hlinkClick r:id="rId2"/>
              </a:rPr>
              <a:t>》</a:t>
            </a:r>
            <a:r>
              <a:rPr lang="zh-CN" altLang="en-US" sz="2400" b="1" dirty="0" smtClean="0"/>
              <a:t/>
            </a:r>
            <a:br>
              <a:rPr lang="zh-CN" altLang="en-US" sz="2400" b="1" dirty="0" smtClean="0"/>
            </a:br>
            <a:r>
              <a:rPr lang="en-US" altLang="zh-CN" sz="2400" b="1" dirty="0"/>
              <a:t>2. </a:t>
            </a:r>
            <a:r>
              <a:rPr lang="zh-CN" altLang="en-US" sz="2400" b="1" dirty="0"/>
              <a:t>糸统性的认识圣经和基督信仰 </a:t>
            </a:r>
            <a:r>
              <a:rPr lang="en-US" altLang="zh-CN" sz="2400" b="1" dirty="0">
                <a:hlinkClick r:id="rId3"/>
              </a:rPr>
              <a:t>《</a:t>
            </a:r>
            <a:r>
              <a:rPr lang="zh-CN" altLang="en-US" sz="2400" b="1" dirty="0">
                <a:hlinkClick r:id="rId3"/>
              </a:rPr>
              <a:t>基本救恩神学</a:t>
            </a:r>
            <a:r>
              <a:rPr lang="en-US" altLang="zh-CN" sz="2400" b="1" dirty="0">
                <a:hlinkClick r:id="rId3"/>
              </a:rPr>
              <a:t>》</a:t>
            </a:r>
            <a:r>
              <a:rPr lang="zh-CN" altLang="en-US" sz="2400" b="1" dirty="0" smtClean="0"/>
              <a:t/>
            </a:r>
            <a:br>
              <a:rPr lang="zh-CN" altLang="en-US" sz="2400" b="1" dirty="0" smtClean="0"/>
            </a:br>
            <a:r>
              <a:rPr lang="en-US" altLang="zh-CN" sz="2400" b="1" dirty="0"/>
              <a:t>3. </a:t>
            </a:r>
            <a:r>
              <a:rPr lang="zh-CN" altLang="en-US" sz="2400" b="1" dirty="0"/>
              <a:t>认识全备的救恩 </a:t>
            </a:r>
            <a:r>
              <a:rPr lang="en-US" altLang="zh-CN" sz="2400" b="1" dirty="0">
                <a:hlinkClick r:id="rId4"/>
              </a:rPr>
              <a:t>《</a:t>
            </a:r>
            <a:r>
              <a:rPr lang="zh-CN" altLang="en-US" sz="2400" b="1" dirty="0">
                <a:hlinkClick r:id="rId4"/>
              </a:rPr>
              <a:t>罗马书课程</a:t>
            </a:r>
            <a:r>
              <a:rPr lang="en-US" altLang="zh-CN" sz="2400" b="1" dirty="0">
                <a:hlinkClick r:id="rId4"/>
              </a:rPr>
              <a:t>》</a:t>
            </a:r>
            <a:r>
              <a:rPr lang="zh-CN" altLang="en-US" sz="2400" b="1" dirty="0" smtClean="0"/>
              <a:t/>
            </a:r>
            <a:br>
              <a:rPr lang="zh-CN" altLang="en-US" sz="2400" b="1" dirty="0" smtClean="0"/>
            </a:br>
            <a:r>
              <a:rPr lang="en-US" altLang="zh-CN" sz="2400" b="1" dirty="0"/>
              <a:t>4. </a:t>
            </a:r>
            <a:r>
              <a:rPr lang="zh-CN" altLang="en-US" sz="2400" b="1" dirty="0"/>
              <a:t>认识主耶稣基督 </a:t>
            </a:r>
            <a:r>
              <a:rPr lang="en-US" altLang="zh-CN" sz="2400" b="1" dirty="0"/>
              <a:t>(</a:t>
            </a:r>
            <a:r>
              <a:rPr lang="zh-CN" altLang="en-US" sz="2400" b="1" dirty="0"/>
              <a:t>衪是谁</a:t>
            </a:r>
            <a:r>
              <a:rPr lang="en-US" altLang="zh-CN" sz="2400" b="1" dirty="0"/>
              <a:t>? </a:t>
            </a:r>
            <a:r>
              <a:rPr lang="zh-CN" altLang="en-US" sz="2400" b="1" dirty="0"/>
              <a:t>衪作了什么</a:t>
            </a:r>
            <a:r>
              <a:rPr lang="en-US" altLang="zh-CN" sz="2400" b="1" dirty="0"/>
              <a:t>?) </a:t>
            </a:r>
            <a:r>
              <a:rPr lang="en-US" altLang="zh-CN" sz="2400" b="1" dirty="0">
                <a:hlinkClick r:id="rId5"/>
              </a:rPr>
              <a:t>《</a:t>
            </a:r>
            <a:r>
              <a:rPr lang="zh-CN" altLang="en-US" sz="2400" b="1" dirty="0">
                <a:hlinkClick r:id="rId5"/>
              </a:rPr>
              <a:t>基督论课程</a:t>
            </a:r>
            <a:r>
              <a:rPr lang="en-US" altLang="zh-CN" sz="2400" b="1" dirty="0">
                <a:hlinkClick r:id="rId5"/>
              </a:rPr>
              <a:t>》</a:t>
            </a:r>
            <a:r>
              <a:rPr lang="zh-CN" altLang="en-US" sz="2400" b="1" dirty="0" smtClean="0"/>
              <a:t/>
            </a:r>
            <a:br>
              <a:rPr lang="zh-CN" altLang="en-US" sz="2400" b="1" dirty="0" smtClean="0"/>
            </a:br>
            <a:r>
              <a:rPr lang="en-US" altLang="zh-CN" sz="2400" b="1" dirty="0"/>
              <a:t>5. </a:t>
            </a:r>
            <a:r>
              <a:rPr lang="zh-CN" altLang="en-US" sz="2400" b="1" dirty="0"/>
              <a:t>认识教会 </a:t>
            </a:r>
            <a:r>
              <a:rPr lang="en-US" altLang="zh-CN" sz="2400" b="1" dirty="0">
                <a:hlinkClick r:id="rId6"/>
              </a:rPr>
              <a:t>《</a:t>
            </a:r>
            <a:r>
              <a:rPr lang="zh-CN" altLang="en-US" sz="2400" b="1" dirty="0">
                <a:hlinkClick r:id="rId6"/>
              </a:rPr>
              <a:t>教会历史课程</a:t>
            </a:r>
            <a:r>
              <a:rPr lang="en-US" altLang="zh-CN" sz="2400" b="1" dirty="0">
                <a:hlinkClick r:id="rId6"/>
              </a:rPr>
              <a:t>》</a:t>
            </a:r>
            <a:r>
              <a:rPr lang="zh-CN" altLang="en-US" sz="2400" b="1" dirty="0" smtClean="0"/>
              <a:t/>
            </a:r>
            <a:br>
              <a:rPr lang="zh-CN" altLang="en-US" sz="2400" b="1" dirty="0" smtClean="0"/>
            </a:br>
            <a:r>
              <a:rPr lang="en-US" altLang="zh-CN" sz="2400" b="1" dirty="0"/>
              <a:t>6. </a:t>
            </a:r>
            <a:r>
              <a:rPr lang="zh-CN" altLang="en-US" sz="2400" b="1" dirty="0"/>
              <a:t>认识末世 </a:t>
            </a:r>
            <a:r>
              <a:rPr lang="en-US" altLang="zh-CN" sz="2400" b="1" dirty="0">
                <a:hlinkClick r:id="rId7"/>
              </a:rPr>
              <a:t>《</a:t>
            </a:r>
            <a:r>
              <a:rPr lang="zh-CN" altLang="en-US" sz="2400" b="1" dirty="0">
                <a:hlinkClick r:id="rId7"/>
              </a:rPr>
              <a:t>启示录课程</a:t>
            </a:r>
            <a:r>
              <a:rPr lang="en-US" altLang="zh-CN" sz="2400" b="1" dirty="0">
                <a:hlinkClick r:id="rId7"/>
              </a:rPr>
              <a:t>》</a:t>
            </a:r>
            <a:r>
              <a:rPr lang="zh-CN" altLang="en-US" sz="2400" b="1" dirty="0" smtClean="0"/>
              <a:t/>
            </a:r>
            <a:br>
              <a:rPr lang="zh-CN" altLang="en-US" sz="2400" b="1" dirty="0" smtClean="0"/>
            </a:br>
            <a:r>
              <a:rPr lang="zh-CN" altLang="en-US" sz="2400" b="1" dirty="0" smtClean="0"/>
              <a:t/>
            </a:r>
            <a:br>
              <a:rPr lang="zh-CN" altLang="en-US" sz="2400" b="1" dirty="0" smtClean="0"/>
            </a:br>
            <a:r>
              <a:rPr lang="zh-CN" altLang="en-US" sz="2400" b="1" dirty="0"/>
              <a:t>第</a:t>
            </a:r>
            <a:r>
              <a:rPr lang="en-US" altLang="zh-CN" sz="2400" b="1" dirty="0"/>
              <a:t>2</a:t>
            </a:r>
            <a:r>
              <a:rPr lang="zh-CN" altLang="en-US" sz="2400" b="1" dirty="0"/>
              <a:t>部</a:t>
            </a:r>
            <a:r>
              <a:rPr lang="zh-CN" altLang="en-US" sz="2400" b="1" dirty="0" smtClean="0"/>
              <a:t/>
            </a:r>
            <a:br>
              <a:rPr lang="zh-CN" altLang="en-US" sz="2400" b="1" dirty="0" smtClean="0"/>
            </a:br>
            <a:r>
              <a:rPr lang="en-US" altLang="zh-CN" sz="2400" b="1" dirty="0"/>
              <a:t>7. </a:t>
            </a:r>
            <a:r>
              <a:rPr lang="zh-CN" altLang="en-US" sz="2400" b="1" dirty="0"/>
              <a:t>明白神的旨意 </a:t>
            </a:r>
            <a:r>
              <a:rPr lang="en-US" altLang="zh-CN" sz="2400" b="1" dirty="0">
                <a:hlinkClick r:id="rId8"/>
              </a:rPr>
              <a:t>《</a:t>
            </a:r>
            <a:r>
              <a:rPr lang="zh-CN" altLang="en-US" sz="2400" b="1" dirty="0">
                <a:hlinkClick r:id="rId8"/>
              </a:rPr>
              <a:t>如何明白神的旨意</a:t>
            </a:r>
            <a:r>
              <a:rPr lang="en-US" altLang="zh-CN" sz="2400" b="1" dirty="0">
                <a:hlinkClick r:id="rId8"/>
              </a:rPr>
              <a:t>》</a:t>
            </a:r>
            <a:r>
              <a:rPr lang="zh-CN" altLang="en-US" sz="2400" b="1" dirty="0" smtClean="0"/>
              <a:t/>
            </a:r>
            <a:br>
              <a:rPr lang="zh-CN" altLang="en-US" sz="2400" b="1" dirty="0" smtClean="0"/>
            </a:br>
            <a:r>
              <a:rPr lang="en-US" altLang="zh-CN" sz="2400" b="1" dirty="0"/>
              <a:t>8. </a:t>
            </a:r>
            <a:r>
              <a:rPr lang="zh-CN" altLang="en-US" sz="2400" b="1" dirty="0"/>
              <a:t>遵行神的旨意 </a:t>
            </a:r>
            <a:r>
              <a:rPr lang="en-US" altLang="zh-CN" sz="2400" b="1" dirty="0">
                <a:hlinkClick r:id="rId9"/>
              </a:rPr>
              <a:t>《</a:t>
            </a:r>
            <a:r>
              <a:rPr lang="zh-CN" altLang="en-US" sz="2400" b="1" dirty="0">
                <a:hlinkClick r:id="rId9"/>
              </a:rPr>
              <a:t>由学习而进步</a:t>
            </a:r>
            <a:r>
              <a:rPr lang="en-US" altLang="zh-CN" sz="2400" b="1" dirty="0">
                <a:hlinkClick r:id="rId9"/>
              </a:rPr>
              <a:t>》</a:t>
            </a:r>
            <a:r>
              <a:rPr lang="zh-CN" altLang="en-US" sz="2400" b="1" dirty="0" smtClean="0"/>
              <a:t/>
            </a:r>
            <a:br>
              <a:rPr lang="zh-CN" altLang="en-US" sz="2400" b="1" dirty="0" smtClean="0"/>
            </a:br>
            <a:r>
              <a:rPr lang="zh-CN" altLang="en-US" sz="2400" b="1" dirty="0" smtClean="0"/>
              <a:t/>
            </a:r>
            <a:br>
              <a:rPr lang="zh-CN" altLang="en-US" sz="2400" b="1" dirty="0" smtClean="0"/>
            </a:br>
            <a:r>
              <a:rPr lang="zh-CN" altLang="en-US" sz="2400" b="1" dirty="0"/>
              <a:t>第</a:t>
            </a:r>
            <a:r>
              <a:rPr lang="en-US" altLang="zh-CN" sz="2400" b="1" dirty="0"/>
              <a:t>3</a:t>
            </a:r>
            <a:r>
              <a:rPr lang="zh-CN" altLang="en-US" sz="2400" b="1" dirty="0"/>
              <a:t>部</a:t>
            </a:r>
            <a:r>
              <a:rPr lang="zh-CN" altLang="en-US" sz="2400" b="1" dirty="0" smtClean="0"/>
              <a:t/>
            </a:r>
            <a:br>
              <a:rPr lang="zh-CN" altLang="en-US" sz="2400" b="1" dirty="0" smtClean="0"/>
            </a:br>
            <a:r>
              <a:rPr lang="en-US" altLang="zh-CN" sz="2400" b="1" dirty="0"/>
              <a:t>9. </a:t>
            </a:r>
            <a:r>
              <a:rPr lang="zh-CN" altLang="en-US" sz="2400" b="1" dirty="0"/>
              <a:t>认识圣灵</a:t>
            </a:r>
            <a:r>
              <a:rPr lang="en-US" altLang="zh-CN" sz="2400" b="1" dirty="0"/>
              <a:t>(</a:t>
            </a:r>
            <a:r>
              <a:rPr lang="zh-CN" altLang="en-US" sz="2400" b="1" dirty="0"/>
              <a:t>衪是谁</a:t>
            </a:r>
            <a:r>
              <a:rPr lang="en-US" altLang="zh-CN" sz="2400" b="1" dirty="0"/>
              <a:t>? ) </a:t>
            </a:r>
            <a:r>
              <a:rPr lang="en-US" altLang="zh-CN" sz="2400" b="1" dirty="0">
                <a:hlinkClick r:id="rId10"/>
              </a:rPr>
              <a:t>《</a:t>
            </a:r>
            <a:r>
              <a:rPr lang="zh-CN" altLang="en-US" sz="2400" b="1" dirty="0">
                <a:hlinkClick r:id="rId10"/>
              </a:rPr>
              <a:t>基督徒与圣灵</a:t>
            </a:r>
            <a:r>
              <a:rPr lang="en-US" altLang="zh-CN" sz="2400" b="1" dirty="0">
                <a:hlinkClick r:id="rId10"/>
              </a:rPr>
              <a:t>》</a:t>
            </a:r>
            <a:r>
              <a:rPr lang="zh-CN" altLang="en-US" sz="2400" b="1" dirty="0" smtClean="0"/>
              <a:t/>
            </a:r>
            <a:br>
              <a:rPr lang="zh-CN" altLang="en-US" sz="2400" b="1" dirty="0" smtClean="0"/>
            </a:br>
            <a:r>
              <a:rPr lang="en-US" altLang="zh-CN" sz="2400" b="1" dirty="0"/>
              <a:t>10. </a:t>
            </a:r>
            <a:r>
              <a:rPr lang="zh-CN" altLang="en-US" sz="2400" b="1" dirty="0"/>
              <a:t>认识圣灵的工作</a:t>
            </a:r>
            <a:r>
              <a:rPr lang="en-US" altLang="zh-CN" sz="2400" b="1" dirty="0"/>
              <a:t>( </a:t>
            </a:r>
            <a:r>
              <a:rPr lang="zh-CN" altLang="en-US" sz="2400" b="1" dirty="0"/>
              <a:t>衪作了什么</a:t>
            </a:r>
            <a:r>
              <a:rPr lang="en-US" altLang="zh-CN" sz="2400" b="1" dirty="0"/>
              <a:t>?) </a:t>
            </a:r>
            <a:r>
              <a:rPr lang="en-US" altLang="zh-CN" sz="2400" b="1" dirty="0">
                <a:hlinkClick r:id="rId11"/>
              </a:rPr>
              <a:t>《</a:t>
            </a:r>
            <a:r>
              <a:rPr lang="zh-CN" altLang="en-US" sz="2400" b="1" dirty="0">
                <a:hlinkClick r:id="rId11"/>
              </a:rPr>
              <a:t>认识圣灵的工作</a:t>
            </a:r>
            <a:r>
              <a:rPr lang="en-US" altLang="zh-CN" sz="2400" b="1" dirty="0">
                <a:hlinkClick r:id="rId11"/>
              </a:rPr>
              <a:t>》</a:t>
            </a:r>
            <a:r>
              <a:rPr lang="zh-CN" altLang="en-US" sz="2400" dirty="0" smtClean="0"/>
              <a:t/>
            </a:r>
            <a:br>
              <a:rPr lang="zh-CN" altLang="en-US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4374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533400"/>
            <a:ext cx="7162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/>
              <a:t>第</a:t>
            </a:r>
            <a:r>
              <a:rPr lang="en-US" altLang="zh-CN" sz="2400" b="1" dirty="0"/>
              <a:t>4</a:t>
            </a:r>
            <a:r>
              <a:rPr lang="zh-CN" altLang="en-US" sz="2400" b="1" dirty="0"/>
              <a:t>部</a:t>
            </a:r>
            <a:r>
              <a:rPr lang="zh-CN" altLang="en-US" sz="2400" dirty="0" smtClean="0"/>
              <a:t/>
            </a:r>
            <a:br>
              <a:rPr lang="zh-CN" altLang="en-US" sz="2400" dirty="0" smtClean="0"/>
            </a:br>
            <a:r>
              <a:rPr lang="en-US" altLang="zh-CN" sz="2400" b="1" dirty="0"/>
              <a:t>11.</a:t>
            </a:r>
            <a:r>
              <a:rPr lang="zh-CN" altLang="en-US" sz="2400" b="1" dirty="0"/>
              <a:t>面对自我 </a:t>
            </a:r>
            <a:r>
              <a:rPr lang="en-US" altLang="zh-CN" sz="2400" b="1" dirty="0"/>
              <a:t>(</a:t>
            </a:r>
            <a:r>
              <a:rPr lang="zh-CN" altLang="en-US" sz="2400" b="1" dirty="0"/>
              <a:t>我是谁</a:t>
            </a:r>
            <a:r>
              <a:rPr lang="en-US" altLang="zh-CN" sz="2400" b="1" dirty="0"/>
              <a:t>? </a:t>
            </a:r>
            <a:r>
              <a:rPr lang="zh-CN" altLang="en-US" sz="2400" b="1" dirty="0"/>
              <a:t>我应当作什么</a:t>
            </a:r>
            <a:r>
              <a:rPr lang="en-US" altLang="zh-CN" sz="2400" b="1" dirty="0"/>
              <a:t>?) </a:t>
            </a:r>
            <a:r>
              <a:rPr lang="en-US" altLang="zh-CN" sz="2400" b="1" dirty="0">
                <a:hlinkClick r:id="rId2"/>
              </a:rPr>
              <a:t>《</a:t>
            </a:r>
            <a:r>
              <a:rPr lang="zh-CN" altLang="en-US" sz="2400" b="1" dirty="0">
                <a:hlinkClick r:id="rId2"/>
              </a:rPr>
              <a:t>面对自我</a:t>
            </a:r>
            <a:r>
              <a:rPr lang="en-US" altLang="zh-CN" sz="2400" b="1" dirty="0">
                <a:hlinkClick r:id="rId2"/>
              </a:rPr>
              <a:t>》</a:t>
            </a:r>
            <a:r>
              <a:rPr lang="zh-CN" altLang="en-US" sz="2400" b="1" dirty="0" smtClean="0"/>
              <a:t/>
            </a:r>
            <a:br>
              <a:rPr lang="zh-CN" altLang="en-US" sz="2400" b="1" dirty="0" smtClean="0"/>
            </a:br>
            <a:r>
              <a:rPr lang="en-US" altLang="zh-CN" sz="2400" b="1" dirty="0"/>
              <a:t>12.</a:t>
            </a:r>
            <a:r>
              <a:rPr lang="zh-CN" altLang="en-US" sz="2400" b="1" dirty="0"/>
              <a:t>主耶稣基督对门徒的要求和期许 </a:t>
            </a:r>
            <a:r>
              <a:rPr lang="en-US" altLang="zh-CN" sz="2400" b="1" dirty="0">
                <a:hlinkClick r:id="rId3"/>
              </a:rPr>
              <a:t>《</a:t>
            </a:r>
            <a:r>
              <a:rPr lang="zh-CN" altLang="en-US" sz="2400" b="1" dirty="0">
                <a:hlinkClick r:id="rId3"/>
              </a:rPr>
              <a:t>如何带领门徒</a:t>
            </a:r>
            <a:r>
              <a:rPr lang="en-US" altLang="zh-CN" sz="2400" b="1" dirty="0">
                <a:hlinkClick r:id="rId3"/>
              </a:rPr>
              <a:t>》</a:t>
            </a:r>
            <a:r>
              <a:rPr lang="zh-CN" altLang="en-US" sz="2400" b="1" dirty="0" smtClean="0"/>
              <a:t/>
            </a:r>
            <a:br>
              <a:rPr lang="zh-CN" altLang="en-US" sz="2400" b="1" dirty="0" smtClean="0"/>
            </a:br>
            <a:r>
              <a:rPr lang="en-US" altLang="zh-CN" sz="2400" b="1" dirty="0"/>
              <a:t>13.</a:t>
            </a:r>
            <a:r>
              <a:rPr lang="zh-CN" altLang="en-US" sz="2400" b="1" dirty="0"/>
              <a:t>如何与圣灵建立个人亲蜜关糸 </a:t>
            </a:r>
            <a:r>
              <a:rPr lang="en-US" altLang="zh-CN" sz="2400" b="1" dirty="0">
                <a:hlinkClick r:id="rId4"/>
              </a:rPr>
              <a:t>《</a:t>
            </a:r>
            <a:r>
              <a:rPr lang="zh-CN" altLang="en-US" sz="2400" b="1" dirty="0">
                <a:hlinkClick r:id="rId4"/>
              </a:rPr>
              <a:t>内室祷告</a:t>
            </a:r>
            <a:r>
              <a:rPr lang="en-US" altLang="zh-CN" sz="2400" b="1" dirty="0">
                <a:hlinkClick r:id="rId4"/>
              </a:rPr>
              <a:t>》</a:t>
            </a:r>
            <a:r>
              <a:rPr lang="zh-CN" altLang="en-US" sz="2400" b="1" dirty="0" smtClean="0"/>
              <a:t/>
            </a:r>
            <a:br>
              <a:rPr lang="zh-CN" altLang="en-US" sz="2400" b="1" dirty="0" smtClean="0"/>
            </a:br>
            <a:r>
              <a:rPr lang="zh-CN" altLang="en-US" sz="2400" b="1" dirty="0" smtClean="0"/>
              <a:t/>
            </a:r>
            <a:br>
              <a:rPr lang="zh-CN" altLang="en-US" sz="2400" b="1" dirty="0" smtClean="0"/>
            </a:br>
            <a:r>
              <a:rPr lang="zh-CN" altLang="en-US" sz="2400" b="1" dirty="0"/>
              <a:t>第</a:t>
            </a:r>
            <a:r>
              <a:rPr lang="en-US" altLang="zh-CN" sz="2400" b="1" dirty="0"/>
              <a:t>5</a:t>
            </a:r>
            <a:r>
              <a:rPr lang="zh-CN" altLang="en-US" sz="2400" b="1" dirty="0"/>
              <a:t>部</a:t>
            </a:r>
            <a:r>
              <a:rPr lang="zh-CN" altLang="en-US" sz="2400" b="1" dirty="0" smtClean="0"/>
              <a:t/>
            </a:r>
            <a:br>
              <a:rPr lang="zh-CN" altLang="en-US" sz="2400" b="1" dirty="0" smtClean="0"/>
            </a:br>
            <a:r>
              <a:rPr lang="en-US" altLang="zh-CN" sz="2400" b="1" dirty="0"/>
              <a:t>14.</a:t>
            </a:r>
            <a:r>
              <a:rPr lang="zh-CN" altLang="en-US" sz="2400" b="1" dirty="0"/>
              <a:t>如何被圣灵引导 </a:t>
            </a:r>
            <a:r>
              <a:rPr lang="en-US" altLang="zh-CN" sz="2400" b="1" dirty="0">
                <a:hlinkClick r:id="rId5"/>
              </a:rPr>
              <a:t>《</a:t>
            </a:r>
            <a:r>
              <a:rPr lang="zh-CN" altLang="en-US" sz="2400" b="1" dirty="0">
                <a:hlinkClick r:id="rId5"/>
              </a:rPr>
              <a:t>如何被圣灵引导</a:t>
            </a:r>
            <a:r>
              <a:rPr lang="en-US" altLang="zh-CN" sz="2400" b="1" dirty="0">
                <a:hlinkClick r:id="rId5"/>
              </a:rPr>
              <a:t>》</a:t>
            </a:r>
            <a:r>
              <a:rPr lang="zh-CN" altLang="en-US" sz="2400" b="1" dirty="0" smtClean="0"/>
              <a:t/>
            </a:r>
            <a:br>
              <a:rPr lang="zh-CN" altLang="en-US" sz="2400" b="1" dirty="0" smtClean="0"/>
            </a:br>
            <a:r>
              <a:rPr lang="en-US" altLang="zh-CN" sz="2400" b="1" dirty="0"/>
              <a:t>15.</a:t>
            </a:r>
            <a:r>
              <a:rPr lang="zh-CN" altLang="en-US" sz="2400" b="1" dirty="0"/>
              <a:t>如何使灵成长</a:t>
            </a:r>
            <a:r>
              <a:rPr lang="en-US" altLang="zh-CN" sz="2400" b="1" dirty="0"/>
              <a:t>,</a:t>
            </a:r>
            <a:r>
              <a:rPr lang="zh-CN" altLang="en-US" sz="2400" b="1" dirty="0"/>
              <a:t>成熟 </a:t>
            </a:r>
            <a:r>
              <a:rPr lang="en-US" altLang="zh-CN" sz="2400" b="1" dirty="0">
                <a:hlinkClick r:id="rId6"/>
              </a:rPr>
              <a:t>《</a:t>
            </a:r>
            <a:r>
              <a:rPr lang="zh-CN" altLang="en-US" sz="2400" b="1" dirty="0">
                <a:hlinkClick r:id="rId6"/>
              </a:rPr>
              <a:t>如何训练你的灵</a:t>
            </a:r>
            <a:r>
              <a:rPr lang="en-US" altLang="zh-CN" sz="2400" b="1" dirty="0">
                <a:hlinkClick r:id="rId6"/>
              </a:rPr>
              <a:t>》</a:t>
            </a:r>
            <a:r>
              <a:rPr lang="zh-CN" altLang="en-US" sz="2400" b="1" dirty="0" smtClean="0"/>
              <a:t/>
            </a:r>
            <a:br>
              <a:rPr lang="zh-CN" altLang="en-US" sz="2400" b="1" dirty="0" smtClean="0"/>
            </a:br>
            <a:r>
              <a:rPr lang="en-US" altLang="zh-CN" sz="2400" b="1" dirty="0"/>
              <a:t>16.</a:t>
            </a:r>
            <a:r>
              <a:rPr lang="zh-CN" altLang="en-US" sz="2400" b="1" dirty="0"/>
              <a:t>在属灵争战中得胜 </a:t>
            </a:r>
            <a:r>
              <a:rPr lang="en-US" altLang="zh-CN" sz="2400" b="1" dirty="0">
                <a:hlinkClick r:id="rId7"/>
              </a:rPr>
              <a:t>《</a:t>
            </a:r>
            <a:r>
              <a:rPr lang="zh-CN" altLang="en-US" sz="2400" b="1" dirty="0">
                <a:hlinkClick r:id="rId7"/>
              </a:rPr>
              <a:t>众圣徒的争战</a:t>
            </a:r>
            <a:r>
              <a:rPr lang="en-US" altLang="zh-CN" sz="2400" b="1" dirty="0">
                <a:hlinkClick r:id="rId7"/>
              </a:rPr>
              <a:t>》</a:t>
            </a:r>
            <a:r>
              <a:rPr lang="zh-CN" altLang="en-US" sz="2400" b="1" dirty="0" smtClean="0"/>
              <a:t/>
            </a:r>
            <a:br>
              <a:rPr lang="zh-CN" altLang="en-US" sz="2400" b="1" dirty="0" smtClean="0"/>
            </a:br>
            <a:r>
              <a:rPr lang="zh-CN" altLang="en-US" sz="2400" b="1" dirty="0" smtClean="0"/>
              <a:t/>
            </a:r>
            <a:br>
              <a:rPr lang="zh-CN" altLang="en-US" sz="2400" b="1" dirty="0" smtClean="0"/>
            </a:br>
            <a:r>
              <a:rPr lang="zh-CN" altLang="en-US" sz="2400" b="1" dirty="0"/>
              <a:t>第</a:t>
            </a:r>
            <a:r>
              <a:rPr lang="en-US" altLang="zh-CN" sz="2400" b="1" dirty="0"/>
              <a:t>6</a:t>
            </a:r>
            <a:r>
              <a:rPr lang="zh-CN" altLang="en-US" sz="2400" b="1" dirty="0"/>
              <a:t>部</a:t>
            </a:r>
            <a:r>
              <a:rPr lang="zh-CN" altLang="en-US" sz="2400" b="1" dirty="0" smtClean="0"/>
              <a:t/>
            </a:r>
            <a:br>
              <a:rPr lang="zh-CN" altLang="en-US" sz="2400" b="1" dirty="0" smtClean="0"/>
            </a:br>
            <a:r>
              <a:rPr lang="en-US" altLang="zh-CN" sz="2400" b="1" dirty="0"/>
              <a:t>17.</a:t>
            </a:r>
            <a:r>
              <a:rPr lang="zh-CN" altLang="en-US" sz="2400" b="1" dirty="0"/>
              <a:t>宣教的经历与见証 </a:t>
            </a:r>
            <a:r>
              <a:rPr lang="en-US" altLang="zh-CN" sz="2400" b="1" dirty="0">
                <a:hlinkClick r:id="rId8"/>
              </a:rPr>
              <a:t>《</a:t>
            </a:r>
            <a:r>
              <a:rPr lang="zh-CN" altLang="en-US" sz="2400" b="1" dirty="0">
                <a:hlinkClick r:id="rId8"/>
              </a:rPr>
              <a:t>荣耀的光辉</a:t>
            </a:r>
            <a:r>
              <a:rPr lang="en-US" altLang="zh-CN" sz="2400" b="1" dirty="0">
                <a:hlinkClick r:id="rId8"/>
              </a:rPr>
              <a:t>》</a:t>
            </a:r>
            <a:r>
              <a:rPr lang="zh-CN" altLang="en-US" sz="2400" b="1" dirty="0" smtClean="0"/>
              <a:t/>
            </a:r>
            <a:br>
              <a:rPr lang="zh-CN" altLang="en-US" sz="2400" b="1" dirty="0" smtClean="0"/>
            </a:br>
            <a:r>
              <a:rPr lang="zh-CN" altLang="en-US" sz="2400" b="1" dirty="0" smtClean="0"/>
              <a:t/>
            </a:r>
            <a:br>
              <a:rPr lang="zh-CN" altLang="en-US" sz="2400" b="1" dirty="0" smtClean="0"/>
            </a:br>
            <a:r>
              <a:rPr lang="zh-CN" altLang="en-US" sz="2400" b="1" dirty="0"/>
              <a:t>第</a:t>
            </a:r>
            <a:r>
              <a:rPr lang="en-US" altLang="zh-CN" sz="2400" b="1" dirty="0"/>
              <a:t>7</a:t>
            </a:r>
            <a:r>
              <a:rPr lang="zh-CN" altLang="en-US" sz="2400" b="1" dirty="0"/>
              <a:t>部</a:t>
            </a:r>
            <a:r>
              <a:rPr lang="zh-CN" altLang="en-US" sz="2400" b="1" dirty="0" smtClean="0"/>
              <a:t/>
            </a:r>
            <a:br>
              <a:rPr lang="zh-CN" altLang="en-US" sz="2400" b="1" dirty="0" smtClean="0"/>
            </a:br>
            <a:r>
              <a:rPr lang="en-US" altLang="zh-CN" sz="2400" b="1" dirty="0"/>
              <a:t>18.</a:t>
            </a:r>
            <a:r>
              <a:rPr lang="zh-CN" altLang="en-US" sz="2400" b="1" dirty="0"/>
              <a:t>追求与圣灵同工</a:t>
            </a:r>
            <a:r>
              <a:rPr lang="en-US" altLang="zh-CN" sz="2400" b="1" dirty="0"/>
              <a:t>, </a:t>
            </a:r>
            <a:r>
              <a:rPr lang="zh-CN" altLang="en-US" sz="2400" b="1" dirty="0"/>
              <a:t>与主同行 </a:t>
            </a:r>
            <a:r>
              <a:rPr lang="en-US" altLang="zh-CN" sz="2400" b="1" dirty="0">
                <a:hlinkClick r:id="rId9"/>
              </a:rPr>
              <a:t>《</a:t>
            </a:r>
            <a:r>
              <a:rPr lang="zh-CN" altLang="en-US" sz="2400" b="1" dirty="0">
                <a:hlinkClick r:id="rId9"/>
              </a:rPr>
              <a:t>与神同在</a:t>
            </a:r>
            <a:r>
              <a:rPr lang="en-US" altLang="zh-CN" sz="2400" b="1" dirty="0">
                <a:hlinkClick r:id="rId9"/>
              </a:rPr>
              <a:t>》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86058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11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   高山营                    第 1 课                  课程介绍                   2/6/2022  课程对象： 重生得救的基督徒, 愿意追求成为基督门徒的学员   课程目的： 1.装备学员成为委身的基督门徒,  2.与圣灵同工，建立神的国度 3.学习，操練並重，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高山营                第 1 课                  课程介绍                   2/6/2022</dc:title>
  <dc:creator>LeShan</dc:creator>
  <cp:lastModifiedBy>LeShan</cp:lastModifiedBy>
  <cp:revision>3</cp:revision>
  <dcterms:created xsi:type="dcterms:W3CDTF">2022-02-06T13:39:02Z</dcterms:created>
  <dcterms:modified xsi:type="dcterms:W3CDTF">2022-02-06T14:09:24Z</dcterms:modified>
</cp:coreProperties>
</file>