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65" r:id="rId4"/>
    <p:sldId id="269" r:id="rId5"/>
    <p:sldId id="270" r:id="rId6"/>
    <p:sldId id="264" r:id="rId7"/>
    <p:sldId id="261" r:id="rId8"/>
    <p:sldId id="262" r:id="rId9"/>
    <p:sldId id="271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804" y="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7F484-923B-48BD-B151-C09D866F96AE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651CC-8A89-46EA-B09C-4856DD6A3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05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79B5-7948-46BE-B9E7-7C75117102B5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AA48-4C64-4FC9-9C15-987DBEFCB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3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79B5-7948-46BE-B9E7-7C75117102B5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AA48-4C64-4FC9-9C15-987DBEFCB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041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79B5-7948-46BE-B9E7-7C75117102B5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AA48-4C64-4FC9-9C15-987DBEFCB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6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79B5-7948-46BE-B9E7-7C75117102B5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AA48-4C64-4FC9-9C15-987DBEFCB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8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79B5-7948-46BE-B9E7-7C75117102B5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AA48-4C64-4FC9-9C15-987DBEFCB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54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79B5-7948-46BE-B9E7-7C75117102B5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AA48-4C64-4FC9-9C15-987DBEFCB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862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79B5-7948-46BE-B9E7-7C75117102B5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AA48-4C64-4FC9-9C15-987DBEFCB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69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79B5-7948-46BE-B9E7-7C75117102B5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AA48-4C64-4FC9-9C15-987DBEFCB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39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79B5-7948-46BE-B9E7-7C75117102B5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AA48-4C64-4FC9-9C15-987DBEFCB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86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79B5-7948-46BE-B9E7-7C75117102B5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AA48-4C64-4FC9-9C15-987DBEFCB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4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79B5-7948-46BE-B9E7-7C75117102B5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8AA48-4C64-4FC9-9C15-987DBEFCB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61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C79B5-7948-46BE-B9E7-7C75117102B5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8AA48-4C64-4FC9-9C15-987DBEFCB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18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80010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3100" b="1" dirty="0" smtClean="0"/>
              <a:t/>
            </a:r>
            <a:br>
              <a:rPr lang="en-US" altLang="zh-CN" sz="3100" b="1" dirty="0" smtClean="0"/>
            </a:br>
            <a:r>
              <a:rPr lang="en-US" altLang="zh-CN" sz="3100" b="1" dirty="0"/>
              <a:t/>
            </a:r>
            <a:br>
              <a:rPr lang="en-US" altLang="zh-CN" sz="3100" b="1" dirty="0"/>
            </a:br>
            <a:r>
              <a:rPr lang="en-US" altLang="zh-CN" sz="3100" b="1" dirty="0" smtClean="0"/>
              <a:t/>
            </a:r>
            <a:br>
              <a:rPr lang="en-US" altLang="zh-CN" sz="3100" b="1" dirty="0" smtClean="0"/>
            </a:br>
            <a:r>
              <a:rPr lang="en-US" altLang="zh-CN" sz="3100" b="1" dirty="0" smtClean="0"/>
              <a:t/>
            </a:r>
            <a:br>
              <a:rPr lang="en-US" altLang="zh-CN" sz="3100" b="1" dirty="0" smtClean="0"/>
            </a:br>
            <a:r>
              <a:rPr lang="en-US" altLang="zh-CN" sz="3100" b="1" dirty="0"/>
              <a:t/>
            </a:r>
            <a:br>
              <a:rPr lang="en-US" altLang="zh-CN" sz="3100" b="1" dirty="0"/>
            </a:br>
            <a:r>
              <a:rPr lang="en-US" altLang="zh-CN" sz="3100" b="1" dirty="0" smtClean="0"/>
              <a:t/>
            </a:r>
            <a:br>
              <a:rPr lang="en-US" altLang="zh-CN" sz="3100" b="1" dirty="0" smtClean="0"/>
            </a:br>
            <a:r>
              <a:rPr lang="en-US" altLang="zh-CN" sz="3100" b="1" dirty="0" smtClean="0"/>
              <a:t/>
            </a:r>
            <a:br>
              <a:rPr lang="en-US" altLang="zh-CN" sz="3100" b="1" dirty="0" smtClean="0"/>
            </a:br>
            <a:r>
              <a:rPr lang="en-US" altLang="zh-CN" sz="3100" b="1" dirty="0" smtClean="0"/>
              <a:t/>
            </a:r>
            <a:br>
              <a:rPr lang="en-US" altLang="zh-CN" sz="3100" b="1" dirty="0" smtClean="0"/>
            </a:br>
            <a:r>
              <a:rPr lang="zh-CN" altLang="en-US" sz="2700" b="1" dirty="0" smtClean="0"/>
              <a:t>高山营 </a:t>
            </a:r>
            <a:r>
              <a:rPr lang="en-US" sz="2700" b="1" dirty="0" smtClean="0"/>
              <a:t>             </a:t>
            </a: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/>
              <a:t/>
            </a:r>
            <a:br>
              <a:rPr lang="en-US" sz="3100" b="1" dirty="0"/>
            </a:br>
            <a:r>
              <a:rPr lang="en-US" sz="3100" b="1" dirty="0" smtClean="0"/>
              <a:t>               </a:t>
            </a:r>
            <a:r>
              <a:rPr lang="zh-CN" altLang="en-US" sz="3100" b="1" dirty="0" smtClean="0"/>
              <a:t>第 </a:t>
            </a:r>
            <a:r>
              <a:rPr lang="en-US" altLang="zh-CN" sz="3100" b="1" dirty="0"/>
              <a:t>6</a:t>
            </a:r>
            <a:r>
              <a:rPr lang="en-US" sz="3100" b="1" dirty="0" smtClean="0"/>
              <a:t> </a:t>
            </a:r>
            <a:r>
              <a:rPr lang="zh-CN" altLang="en-US" sz="3100" b="1" dirty="0" smtClean="0"/>
              <a:t>课</a:t>
            </a:r>
            <a:r>
              <a:rPr lang="en-US" sz="3100" b="1" dirty="0" smtClean="0"/>
              <a:t>             </a:t>
            </a:r>
            <a:r>
              <a:rPr lang="zh-CN" altLang="en-US" sz="3100" b="1" dirty="0" smtClean="0"/>
              <a:t>人的命定</a:t>
            </a: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zh-CN" altLang="en-US" sz="2700" b="1" dirty="0" smtClean="0">
                <a:solidFill>
                  <a:srgbClr val="C00000"/>
                </a:solidFill>
              </a:rPr>
              <a:t>命</a:t>
            </a:r>
            <a:r>
              <a:rPr lang="zh-CN" altLang="en-US" sz="2700" b="1" dirty="0">
                <a:solidFill>
                  <a:srgbClr val="C00000"/>
                </a:solidFill>
              </a:rPr>
              <a:t>定</a:t>
            </a:r>
            <a:r>
              <a:rPr lang="zh-CN" altLang="en-US" sz="2700" b="1" dirty="0" smtClean="0">
                <a:solidFill>
                  <a:srgbClr val="C00000"/>
                </a:solidFill>
              </a:rPr>
              <a:t>：神在人出生以前，对</a:t>
            </a:r>
            <a:r>
              <a:rPr lang="zh-CN" altLang="en-US" sz="2700" b="1" dirty="0">
                <a:solidFill>
                  <a:srgbClr val="C00000"/>
                </a:solidFill>
              </a:rPr>
              <a:t>門徒一生的計劃藍圖</a:t>
            </a:r>
            <a:r>
              <a:rPr lang="en-US" altLang="zh-CN" sz="2700" b="1" dirty="0" smtClean="0">
                <a:solidFill>
                  <a:srgbClr val="C00000"/>
                </a:solidFill>
              </a:rPr>
              <a:t/>
            </a:r>
            <a:br>
              <a:rPr lang="en-US" altLang="zh-CN" sz="2700" b="1" dirty="0" smtClean="0">
                <a:solidFill>
                  <a:srgbClr val="C00000"/>
                </a:solidFill>
              </a:rPr>
            </a:br>
            <a:r>
              <a:rPr lang="zh-CN" altLang="en-US" sz="2000" b="1" dirty="0" smtClean="0"/>
              <a:t/>
            </a:r>
            <a:br>
              <a:rPr lang="zh-CN" altLang="en-US" sz="2000" b="1" dirty="0" smtClean="0"/>
            </a:br>
            <a:r>
              <a:rPr lang="zh-CN" altLang="en-US" sz="2200" b="1" dirty="0"/>
              <a:t>故</a:t>
            </a:r>
            <a:r>
              <a:rPr lang="zh-CN" altLang="en-US" sz="2200" b="1" dirty="0" smtClean="0"/>
              <a:t>事</a:t>
            </a:r>
            <a:r>
              <a:rPr lang="en-US" altLang="zh-CN" sz="2200" b="1" dirty="0" smtClean="0"/>
              <a:t>: </a:t>
            </a:r>
            <a:r>
              <a:rPr lang="zh-CN" altLang="en-US" sz="2200" b="1" dirty="0"/>
              <a:t>有一个木匠要為他的家造家</a:t>
            </a:r>
            <a:r>
              <a:rPr lang="zh-CN" altLang="en-US" sz="2200" b="1" dirty="0" smtClean="0"/>
              <a:t>具</a:t>
            </a:r>
            <a:r>
              <a:rPr lang="en-US" altLang="zh-CN" sz="2200" b="1" dirty="0" smtClean="0"/>
              <a:t>, </a:t>
            </a:r>
            <a:r>
              <a:rPr lang="zh-CN" altLang="en-US" sz="2200" b="1" dirty="0"/>
              <a:t>他到山上看到</a:t>
            </a:r>
            <a:r>
              <a:rPr lang="zh-CN" altLang="en-US" sz="2200" b="1" dirty="0" smtClean="0"/>
              <a:t>四稞</a:t>
            </a:r>
            <a:r>
              <a:rPr lang="zh-CN" altLang="en-US" sz="2200" b="1" dirty="0"/>
              <a:t>香</a:t>
            </a:r>
            <a:r>
              <a:rPr lang="zh-CN" altLang="en-US" sz="2200" b="1" dirty="0" smtClean="0"/>
              <a:t>柏樹</a:t>
            </a:r>
            <a:r>
              <a:rPr lang="en-US" altLang="zh-CN" sz="2200" b="1" dirty="0" smtClean="0"/>
              <a:t>, </a:t>
            </a:r>
            <a:r>
              <a:rPr lang="zh-CN" altLang="en-US" sz="2200" b="1" dirty="0"/>
              <a:t>他把四棵树据下來</a:t>
            </a:r>
            <a:r>
              <a:rPr lang="zh-CN" altLang="en-US" sz="2200" b="1" dirty="0" smtClean="0"/>
              <a:t>，按照藍圖</a:t>
            </a:r>
            <a:r>
              <a:rPr lang="zh-CN" altLang="en-US" sz="2200" b="1" dirty="0"/>
              <a:t>， 第一棵是桌子</a:t>
            </a:r>
            <a:r>
              <a:rPr lang="zh-CN" altLang="en-US" sz="2200" b="1" dirty="0" smtClean="0"/>
              <a:t>，第</a:t>
            </a:r>
            <a:r>
              <a:rPr lang="zh-CN" altLang="en-US" sz="2200" b="1" dirty="0"/>
              <a:t>二棵是椅子，第三棵是櫃子，第四棵是床，若是椅子说不愿意作椅子</a:t>
            </a:r>
            <a:r>
              <a:rPr lang="zh-CN" altLang="en-US" sz="2200" b="1" dirty="0" smtClean="0"/>
              <a:t>，我</a:t>
            </a:r>
            <a:r>
              <a:rPr lang="zh-CN" altLang="en-US" sz="2200" b="1" dirty="0"/>
              <a:t>要作桌子，这就出了問题</a:t>
            </a:r>
            <a:r>
              <a:rPr lang="zh-CN" altLang="en-US" sz="2200" b="1" dirty="0" smtClean="0"/>
              <a:t>，一</a:t>
            </a:r>
            <a:r>
              <a:rPr lang="zh-CN" altLang="en-US" sz="2200" b="1" dirty="0"/>
              <a:t>个家就少了適当</a:t>
            </a:r>
            <a:r>
              <a:rPr lang="zh-CN" altLang="en-US" sz="2200" b="1" dirty="0" smtClean="0"/>
              <a:t>的家</a:t>
            </a:r>
            <a:r>
              <a:rPr lang="zh-CN" altLang="en-US" sz="2200" b="1" dirty="0"/>
              <a:t>具</a:t>
            </a:r>
            <a:r>
              <a:rPr lang="zh-CN" altLang="en-US" sz="2200" b="1" dirty="0" smtClean="0"/>
              <a:t>，</a:t>
            </a:r>
            <a:r>
              <a:rPr lang="en-US" altLang="zh-CN" sz="2200" b="1" dirty="0"/>
              <a:t/>
            </a:r>
            <a:br>
              <a:rPr lang="en-US" altLang="zh-CN" sz="2200" b="1" dirty="0"/>
            </a:br>
            <a:r>
              <a:rPr lang="zh-CN" altLang="en-US" sz="2200" b="1" dirty="0"/>
              <a:t>神</a:t>
            </a:r>
            <a:r>
              <a:rPr lang="zh-CN" altLang="en-US" sz="2200" b="1" dirty="0" smtClean="0"/>
              <a:t>对</a:t>
            </a:r>
            <a:r>
              <a:rPr lang="zh-CN" altLang="en-US" sz="2200" b="1" dirty="0"/>
              <a:t>人</a:t>
            </a:r>
            <a:r>
              <a:rPr lang="zh-CN" altLang="en-US" sz="2200" b="1" dirty="0" smtClean="0"/>
              <a:t>的</a:t>
            </a:r>
            <a:r>
              <a:rPr lang="zh-CN" altLang="en-US" sz="2200" b="1" dirty="0"/>
              <a:t>一生，就像这木匠一样，每一</a:t>
            </a:r>
            <a:r>
              <a:rPr lang="zh-CN" altLang="en-US" sz="2200" b="1" dirty="0" smtClean="0"/>
              <a:t>个</a:t>
            </a:r>
            <a:r>
              <a:rPr lang="zh-CN" altLang="en-US" sz="2200" b="1" dirty="0"/>
              <a:t>人</a:t>
            </a:r>
            <a:r>
              <a:rPr lang="zh-CN" altLang="en-US" sz="2200" b="1" dirty="0" smtClean="0"/>
              <a:t>的</a:t>
            </a:r>
            <a:r>
              <a:rPr lang="zh-CN" altLang="en-US" sz="2200" b="1" dirty="0"/>
              <a:t>一生都有特定</a:t>
            </a:r>
            <a:r>
              <a:rPr lang="zh-CN" altLang="en-US" sz="2200" b="1" dirty="0" smtClean="0"/>
              <a:t>的藍</a:t>
            </a:r>
            <a:r>
              <a:rPr lang="zh-CN" altLang="en-US" sz="2200" b="1" dirty="0"/>
              <a:t>圖，神要安</a:t>
            </a:r>
            <a:r>
              <a:rPr lang="zh-CN" altLang="en-US" sz="2200" b="1" dirty="0" smtClean="0"/>
              <a:t>排</a:t>
            </a:r>
            <a:r>
              <a:rPr lang="zh-CN" altLang="en-US" sz="2200" b="1" dirty="0"/>
              <a:t>人</a:t>
            </a:r>
            <a:r>
              <a:rPr lang="zh-CN" altLang="en-US" sz="2200" b="1" dirty="0" smtClean="0"/>
              <a:t>照</a:t>
            </a:r>
            <a:r>
              <a:rPr lang="zh-CN" altLang="en-US" sz="2200" b="1" dirty="0"/>
              <a:t>着藍圖來建造神</a:t>
            </a:r>
            <a:r>
              <a:rPr lang="zh-CN" altLang="en-US" sz="2200" b="1" dirty="0" smtClean="0"/>
              <a:t>的國</a:t>
            </a:r>
            <a:r>
              <a:rPr lang="zh-CN" altLang="en-US" sz="2200" b="1" dirty="0"/>
              <a:t>度，你可以照自己的意思过你的一生，往往一生都不顺利，直到你走到你的命定里</a:t>
            </a:r>
            <a:r>
              <a:rPr lang="zh-CN" altLang="en-US" sz="2200" b="1" dirty="0" smtClean="0"/>
              <a:t>面，按照</a:t>
            </a:r>
            <a:r>
              <a:rPr lang="zh-CN" altLang="en-US" sz="2200" b="1" dirty="0"/>
              <a:t>神的藍</a:t>
            </a:r>
            <a:r>
              <a:rPr lang="zh-CN" altLang="en-US" sz="2200" b="1" dirty="0" smtClean="0"/>
              <a:t>圖来过 你的日子，你</a:t>
            </a:r>
            <a:r>
              <a:rPr lang="zh-CN" altLang="en-US" sz="2200" b="1" dirty="0"/>
              <a:t>才會顺利，神會用各種方法使你回到正路上</a:t>
            </a:r>
            <a:r>
              <a:rPr lang="zh-CN" altLang="en-US" sz="2200" b="1" dirty="0" smtClean="0"/>
              <a:t>，使你活出命定。而活不出命定的人，可能是仅</a:t>
            </a:r>
            <a:r>
              <a:rPr lang="zh-CN" altLang="en-US" sz="2200" b="1" dirty="0" smtClean="0"/>
              <a:t>仅得</a:t>
            </a:r>
            <a:r>
              <a:rPr lang="zh-CN" altLang="en-US" sz="2200" b="1" dirty="0" smtClean="0"/>
              <a:t>救，或是灭</a:t>
            </a:r>
            <a:r>
              <a:rPr lang="zh-CN" altLang="en-US" sz="2200" b="1" dirty="0" smtClean="0"/>
              <a:t>亡。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31564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636393"/>
              </p:ext>
            </p:extLst>
          </p:nvPr>
        </p:nvGraphicFramePr>
        <p:xfrm>
          <a:off x="76200" y="762000"/>
          <a:ext cx="8763001" cy="4389120"/>
        </p:xfrm>
        <a:graphic>
          <a:graphicData uri="http://schemas.openxmlformats.org/drawingml/2006/table">
            <a:tbl>
              <a:tblPr/>
              <a:tblGrid>
                <a:gridCol w="8763001"/>
              </a:tblGrid>
              <a:tr h="304800"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                                                 </a:t>
                      </a:r>
                      <a:r>
                        <a:rPr lang="zh-CN" altLang="en-US" sz="2400" b="1" dirty="0" smtClean="0">
                          <a:solidFill>
                            <a:srgbClr val="C00000"/>
                          </a:solidFill>
                        </a:rPr>
                        <a:t>大使命</a:t>
                      </a:r>
                      <a:endParaRPr lang="en-US" altLang="zh-CN" sz="2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en-US" altLang="zh-CN" b="1" dirty="0" smtClean="0"/>
                    </a:p>
                    <a:p>
                      <a:r>
                        <a:rPr lang="zh-CN" altLang="en-US" b="1" dirty="0" smtClean="0"/>
                        <a:t>（太：</a:t>
                      </a:r>
                      <a:r>
                        <a:rPr lang="en-US" altLang="zh-CN" b="1" dirty="0" smtClean="0"/>
                        <a:t>28</a:t>
                      </a:r>
                      <a:r>
                        <a:rPr lang="zh-CN" altLang="en-US" b="1" dirty="0" smtClean="0"/>
                        <a:t>）所以我们</a:t>
                      </a:r>
                      <a:r>
                        <a:rPr lang="zh-CN" altLang="en-US" b="1" dirty="0"/>
                        <a:t>要去、使万民</a:t>
                      </a:r>
                      <a:r>
                        <a:rPr lang="zh-CN" altLang="en-US" b="1" dirty="0" smtClean="0"/>
                        <a:t>作主的</a:t>
                      </a:r>
                      <a:r>
                        <a:rPr lang="zh-CN" altLang="en-US" b="1" dirty="0"/>
                        <a:t>门徒、奉父子圣灵的名、给他们施洗</a:t>
                      </a:r>
                      <a:r>
                        <a:rPr lang="zh-CN" altLang="en-US" b="1" dirty="0" smtClean="0"/>
                        <a:t>．</a:t>
                      </a:r>
                      <a:endParaRPr lang="en-US" altLang="zh-CN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1200">
                <a:tc>
                  <a:txBody>
                    <a:bodyPr/>
                    <a:lstStyle/>
                    <a:p>
                      <a:r>
                        <a:rPr lang="zh-CN" altLang="en-US" b="1" dirty="0" smtClean="0"/>
                        <a:t>                     凡</a:t>
                      </a:r>
                      <a:r>
                        <a:rPr lang="zh-CN" altLang="en-US" b="1" dirty="0"/>
                        <a:t>主</a:t>
                      </a:r>
                      <a:r>
                        <a:rPr lang="zh-CN" altLang="en-US" b="1" dirty="0" smtClean="0"/>
                        <a:t>所</a:t>
                      </a:r>
                      <a:r>
                        <a:rPr lang="zh-CN" altLang="en-US" b="1" dirty="0"/>
                        <a:t>吩</a:t>
                      </a:r>
                      <a:r>
                        <a:rPr lang="zh-CN" altLang="en-US" b="1" dirty="0" smtClean="0"/>
                        <a:t>咐我们</a:t>
                      </a:r>
                      <a:r>
                        <a:rPr lang="zh-CN" altLang="en-US" b="1" dirty="0"/>
                        <a:t>的、都教训他们遵</a:t>
                      </a:r>
                      <a:r>
                        <a:rPr lang="zh-CN" altLang="en-US" b="1" dirty="0" smtClean="0"/>
                        <a:t>守主就</a:t>
                      </a:r>
                      <a:r>
                        <a:rPr lang="zh-CN" altLang="en-US" b="1" dirty="0"/>
                        <a:t>常</a:t>
                      </a:r>
                      <a:r>
                        <a:rPr lang="zh-CN" altLang="en-US" b="1" dirty="0" smtClean="0"/>
                        <a:t>与我们</a:t>
                      </a:r>
                      <a:r>
                        <a:rPr lang="zh-CN" altLang="en-US" b="1" dirty="0">
                          <a:solidFill>
                            <a:srgbClr val="C00000"/>
                          </a:solidFill>
                        </a:rPr>
                        <a:t>同在</a:t>
                      </a:r>
                      <a:r>
                        <a:rPr lang="zh-CN" altLang="en-US" b="1" dirty="0"/>
                        <a:t>、直到世界的末</a:t>
                      </a:r>
                      <a:r>
                        <a:rPr lang="zh-CN" altLang="en-US" b="1" dirty="0" smtClean="0"/>
                        <a:t>了</a:t>
                      </a:r>
                      <a:endParaRPr lang="en-US" altLang="zh-CN" b="1" dirty="0" smtClean="0"/>
                    </a:p>
                    <a:p>
                      <a:endParaRPr lang="en-US" altLang="zh-CN" b="1" dirty="0" smtClean="0"/>
                    </a:p>
                    <a:p>
                      <a:r>
                        <a:rPr lang="zh-CN" alt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（可：</a:t>
                      </a:r>
                      <a:r>
                        <a:rPr lang="en-US" altLang="zh-C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r>
                        <a:rPr lang="zh-CN" alt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  <a:r>
                        <a:rPr lang="zh-CN" altLang="en-US" b="1" dirty="0" smtClean="0"/>
                        <a:t>主</a:t>
                      </a:r>
                      <a:r>
                        <a:rPr lang="zh-CN" alt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又对</a:t>
                      </a:r>
                      <a:r>
                        <a:rPr lang="zh-CN" altLang="en-US" b="1" dirty="0" smtClean="0"/>
                        <a:t>我</a:t>
                      </a:r>
                      <a:r>
                        <a:rPr lang="zh-CN" alt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们说、</a:t>
                      </a:r>
                      <a:r>
                        <a:rPr lang="zh-CN" altLang="en-US" b="1" dirty="0" smtClean="0"/>
                        <a:t>我</a:t>
                      </a:r>
                      <a:r>
                        <a:rPr lang="zh-CN" alt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们往普天下去、传福音给万民听。信而受洗的必然  </a:t>
                      </a:r>
                      <a:endParaRPr lang="en-US" altLang="zh-CN" sz="18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C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</a:t>
                      </a:r>
                      <a:r>
                        <a:rPr lang="zh-CN" alt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得救．不信的必被定罪。信的人必有神迹随着他们．就是奉</a:t>
                      </a:r>
                      <a:r>
                        <a:rPr lang="zh-CN" altLang="en-US" b="1" dirty="0" smtClean="0"/>
                        <a:t>主</a:t>
                      </a:r>
                      <a:r>
                        <a:rPr lang="zh-CN" alt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的名赶</a:t>
                      </a:r>
                      <a:endParaRPr lang="en-US" altLang="zh-CN" sz="18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C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</a:t>
                      </a:r>
                      <a:r>
                        <a:rPr lang="zh-CN" alt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鬼．说新方言．手能拿蛇．若喝了甚么毒物、也必不受害．手按病人、</a:t>
                      </a:r>
                      <a:endParaRPr lang="en-US" altLang="zh-CN" sz="18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C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</a:t>
                      </a:r>
                      <a:r>
                        <a:rPr lang="zh-CN" alt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病人就必好了。</a:t>
                      </a:r>
                      <a:endParaRPr lang="en-US" altLang="zh-CN" sz="18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altLang="zh-CN" sz="18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CN" alt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lang="zh-CN" altLang="en-US" b="1" dirty="0" smtClean="0"/>
                        <a:t>徒</a:t>
                      </a:r>
                      <a:r>
                        <a:rPr lang="zh-CN" alt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C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zh-CN" alt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）但圣灵降临在</a:t>
                      </a:r>
                      <a:r>
                        <a:rPr lang="zh-CN" altLang="en-US" b="1" dirty="0" smtClean="0"/>
                        <a:t>我</a:t>
                      </a:r>
                      <a:r>
                        <a:rPr lang="zh-CN" alt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们身上、</a:t>
                      </a:r>
                      <a:r>
                        <a:rPr lang="zh-CN" altLang="en-US" b="1" dirty="0" smtClean="0"/>
                        <a:t>我</a:t>
                      </a:r>
                      <a:r>
                        <a:rPr lang="zh-CN" alt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们就必得着能力．并要在耶路撒冷、犹太全</a:t>
                      </a:r>
                      <a:endParaRPr lang="en-US" altLang="zh-CN" sz="18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C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</a:t>
                      </a:r>
                      <a:r>
                        <a:rPr lang="zh-CN" alt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地、和撒玛利亚、直到地极、作</a:t>
                      </a:r>
                      <a:r>
                        <a:rPr lang="zh-CN" altLang="en-US" b="1" dirty="0" smtClean="0"/>
                        <a:t>主</a:t>
                      </a:r>
                      <a:r>
                        <a:rPr lang="zh-CN" alt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的见证。</a:t>
                      </a:r>
                      <a:endParaRPr lang="en-US" altLang="zh-CN" sz="18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altLang="zh-CN" sz="18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altLang="zh-CN" sz="18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CN" altLang="en-US" b="1" dirty="0" smtClean="0"/>
                        <a:t>                   我</a:t>
                      </a:r>
                      <a:r>
                        <a:rPr lang="zh-CN" altLang="en-U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们有神的同在，同行， 同工</a:t>
                      </a:r>
                      <a:endParaRPr lang="zh-CN" altLang="en-US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1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158586" y="609600"/>
            <a:ext cx="29418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/>
              <a:t>耶利</a:t>
            </a:r>
            <a:r>
              <a:rPr lang="zh-CN" altLang="en-US" sz="2800" b="1" dirty="0" smtClean="0"/>
              <a:t>米 </a:t>
            </a:r>
            <a:r>
              <a:rPr lang="zh-CN" altLang="en-US" sz="2000" b="1" dirty="0" smtClean="0"/>
              <a:t>（</a:t>
            </a:r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：</a:t>
            </a:r>
            <a:r>
              <a:rPr lang="en-US" altLang="zh-CN" sz="2400" b="1" dirty="0" smtClean="0"/>
              <a:t>4-10</a:t>
            </a:r>
            <a:r>
              <a:rPr lang="zh-CN" altLang="en-US" sz="2400" b="1" dirty="0" smtClean="0"/>
              <a:t>）</a:t>
            </a:r>
            <a:endParaRPr lang="en-US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307075" y="1219200"/>
            <a:ext cx="85344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/>
              <a:t>耶利米蒙选</a:t>
            </a:r>
            <a:r>
              <a:rPr lang="zh-CN" altLang="en-US" sz="2000" b="1" dirty="0" smtClean="0"/>
              <a:t>召</a:t>
            </a:r>
            <a:endParaRPr lang="en-US" altLang="zh-CN" sz="2000" b="1" dirty="0" smtClean="0"/>
          </a:p>
          <a:p>
            <a:r>
              <a:rPr lang="zh-CN" altLang="en-US" sz="2000" b="1" dirty="0"/>
              <a:t/>
            </a:r>
            <a:br>
              <a:rPr lang="zh-CN" altLang="en-US" sz="2000" b="1" dirty="0"/>
            </a:br>
            <a:r>
              <a:rPr lang="en-US" altLang="zh-CN" sz="2000" b="1" dirty="0"/>
              <a:t>1:4</a:t>
            </a:r>
            <a:r>
              <a:rPr lang="zh-CN" altLang="en-US" sz="2000" b="1" dirty="0"/>
              <a:t> 上主对我说：</a:t>
            </a:r>
            <a:br>
              <a:rPr lang="zh-CN" altLang="en-US" sz="2000" b="1" dirty="0"/>
            </a:br>
            <a:r>
              <a:rPr lang="en-US" altLang="zh-CN" sz="2000" b="1" dirty="0"/>
              <a:t>1:5</a:t>
            </a:r>
            <a:r>
              <a:rPr lang="zh-CN" altLang="en-US" sz="2000" b="1" dirty="0"/>
              <a:t> </a:t>
            </a:r>
            <a:r>
              <a:rPr lang="zh-CN" altLang="en-US" sz="2000" b="1" dirty="0" smtClean="0"/>
              <a:t>在</a:t>
            </a:r>
            <a:r>
              <a:rPr lang="zh-CN" altLang="en-US" sz="2000" b="1" dirty="0"/>
              <a:t>我赐生命给你以前，我已经选召了你；</a:t>
            </a:r>
            <a:r>
              <a:rPr lang="zh-CN" altLang="en-US" sz="2000" b="1" dirty="0">
                <a:solidFill>
                  <a:srgbClr val="FF0000"/>
                </a:solidFill>
              </a:rPr>
              <a:t>你还没有出生，我就指定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你</a:t>
            </a:r>
            <a:endParaRPr lang="en-US" altLang="zh-CN" sz="2000" b="1" dirty="0" smtClean="0">
              <a:solidFill>
                <a:srgbClr val="FF0000"/>
              </a:solidFill>
            </a:endParaRPr>
          </a:p>
          <a:p>
            <a:r>
              <a:rPr lang="en-US" altLang="zh-CN" sz="2000" b="1" dirty="0">
                <a:solidFill>
                  <a:srgbClr val="FF0000"/>
                </a:solidFill>
              </a:rPr>
              <a:t> 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      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作</a:t>
            </a:r>
            <a:r>
              <a:rPr lang="zh-CN" altLang="en-US" sz="2000" b="1" dirty="0">
                <a:solidFill>
                  <a:srgbClr val="FF0000"/>
                </a:solidFill>
              </a:rPr>
              <a:t>万国的先知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。</a:t>
            </a:r>
            <a:r>
              <a:rPr lang="zh-CN" altLang="en-US" sz="2000" b="1" dirty="0"/>
              <a:t/>
            </a:r>
            <a:br>
              <a:rPr lang="zh-CN" altLang="en-US" sz="2000" b="1" dirty="0"/>
            </a:br>
            <a:r>
              <a:rPr lang="en-US" altLang="zh-CN" sz="2000" b="1" dirty="0"/>
              <a:t>1:6</a:t>
            </a:r>
            <a:r>
              <a:rPr lang="zh-CN" altLang="en-US" sz="2000" b="1" dirty="0"/>
              <a:t> 我回答：“至高的上主啊，我太年轻；我没有口才。”</a:t>
            </a:r>
            <a:br>
              <a:rPr lang="zh-CN" altLang="en-US" sz="2000" b="1" dirty="0"/>
            </a:br>
            <a:r>
              <a:rPr lang="en-US" altLang="zh-CN" sz="2000" b="1" dirty="0"/>
              <a:t>1:7</a:t>
            </a:r>
            <a:r>
              <a:rPr lang="zh-CN" altLang="en-US" sz="2000" b="1" dirty="0"/>
              <a:t> 但是上主对我说：“你不要自以为年轻，尽管到我差派你去的人当中</a:t>
            </a:r>
            <a:r>
              <a:rPr lang="zh-CN" altLang="en-US" sz="2000" b="1" dirty="0" smtClean="0"/>
              <a:t>，</a:t>
            </a:r>
            <a:endParaRPr lang="en-US" altLang="zh-CN" sz="2000" b="1" dirty="0" smtClean="0"/>
          </a:p>
          <a:p>
            <a:r>
              <a:rPr lang="en-US" altLang="zh-CN" sz="2000" b="1" dirty="0"/>
              <a:t> </a:t>
            </a:r>
            <a:r>
              <a:rPr lang="en-US" altLang="zh-CN" sz="2000" b="1" dirty="0" smtClean="0"/>
              <a:t>      </a:t>
            </a:r>
            <a:r>
              <a:rPr lang="zh-CN" altLang="en-US" sz="2000" b="1" dirty="0" smtClean="0"/>
              <a:t>向</a:t>
            </a:r>
            <a:r>
              <a:rPr lang="zh-CN" altLang="en-US" sz="2000" b="1" dirty="0"/>
              <a:t>他们宣布我命令你说的一切话。</a:t>
            </a:r>
            <a:br>
              <a:rPr lang="zh-CN" altLang="en-US" sz="2000" b="1" dirty="0"/>
            </a:br>
            <a:r>
              <a:rPr lang="en-US" altLang="zh-CN" sz="2000" b="1" dirty="0"/>
              <a:t>1:8</a:t>
            </a:r>
            <a:r>
              <a:rPr lang="zh-CN" altLang="en-US" sz="2000" b="1" dirty="0"/>
              <a:t> 你不要怕他们；因为我与你同在，要保护你。我</a:t>
            </a:r>
            <a:r>
              <a:rPr lang="en-US" altLang="zh-CN" sz="2000" b="1" dirty="0"/>
              <a:t>——</a:t>
            </a:r>
            <a:r>
              <a:rPr lang="zh-CN" altLang="en-US" sz="2000" b="1" dirty="0"/>
              <a:t>上主这样宣布了！”</a:t>
            </a:r>
            <a:br>
              <a:rPr lang="zh-CN" altLang="en-US" sz="2000" b="1" dirty="0"/>
            </a:br>
            <a:r>
              <a:rPr lang="en-US" altLang="zh-CN" sz="2000" b="1" dirty="0"/>
              <a:t>1:9</a:t>
            </a:r>
            <a:r>
              <a:rPr lang="zh-CN" altLang="en-US" sz="2000" b="1" dirty="0"/>
              <a:t> 于是上主伸手摸我的嘴唇，对我说：“你看，我把你该说的话放在你</a:t>
            </a:r>
            <a:r>
              <a:rPr lang="zh-CN" altLang="en-US" sz="2000" b="1" dirty="0" smtClean="0"/>
              <a:t>口</a:t>
            </a:r>
            <a:endParaRPr lang="en-US" altLang="zh-CN" sz="2000" b="1" dirty="0" smtClean="0"/>
          </a:p>
          <a:p>
            <a:r>
              <a:rPr lang="en-US" altLang="zh-CN" sz="2000" b="1" dirty="0"/>
              <a:t> </a:t>
            </a:r>
            <a:r>
              <a:rPr lang="en-US" altLang="zh-CN" sz="2000" b="1" dirty="0" smtClean="0"/>
              <a:t>      </a:t>
            </a:r>
            <a:r>
              <a:rPr lang="zh-CN" altLang="en-US" sz="2000" b="1" dirty="0" smtClean="0"/>
              <a:t>中</a:t>
            </a:r>
            <a:r>
              <a:rPr lang="zh-CN" altLang="en-US" sz="2000" b="1" dirty="0"/>
              <a:t>。</a:t>
            </a:r>
            <a:br>
              <a:rPr lang="zh-CN" altLang="en-US" sz="2000" b="1" dirty="0"/>
            </a:br>
            <a:r>
              <a:rPr lang="en-US" altLang="zh-CN" sz="2000" b="1" dirty="0"/>
              <a:t>1:10</a:t>
            </a:r>
            <a:r>
              <a:rPr lang="zh-CN" altLang="en-US" sz="2000" b="1" dirty="0"/>
              <a:t> </a:t>
            </a:r>
            <a:r>
              <a:rPr lang="zh-CN" altLang="en-US" sz="2000" b="1" dirty="0">
                <a:solidFill>
                  <a:srgbClr val="FF0000"/>
                </a:solidFill>
              </a:rPr>
              <a:t>我今天授权给你；你要向万国万民做根除、拆毁、破坏、推翻、重建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，</a:t>
            </a:r>
            <a:endParaRPr lang="en-US" altLang="zh-CN" sz="2000" b="1" dirty="0" smtClean="0">
              <a:solidFill>
                <a:srgbClr val="FF0000"/>
              </a:solidFill>
            </a:endParaRPr>
          </a:p>
          <a:p>
            <a:r>
              <a:rPr lang="en-US" altLang="zh-CN" sz="2000" b="1" dirty="0">
                <a:solidFill>
                  <a:srgbClr val="FF0000"/>
                </a:solidFill>
              </a:rPr>
              <a:t> 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       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和</a:t>
            </a:r>
            <a:r>
              <a:rPr lang="zh-CN" altLang="en-US" sz="2000" b="1" dirty="0">
                <a:solidFill>
                  <a:srgbClr val="FF0000"/>
                </a:solidFill>
              </a:rPr>
              <a:t>种植的工作。</a:t>
            </a:r>
            <a:r>
              <a:rPr lang="zh-CN" altLang="en-US" sz="2000" b="1" dirty="0"/>
              <a:t>”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04003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48559" y="457200"/>
            <a:ext cx="25234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/>
              <a:t>保</a:t>
            </a:r>
            <a:r>
              <a:rPr lang="zh-CN" altLang="en-US" sz="2400" b="1" dirty="0" smtClean="0"/>
              <a:t>罗  </a:t>
            </a:r>
            <a:r>
              <a:rPr lang="en-US" altLang="zh-CN" sz="2000" b="1" dirty="0" smtClean="0"/>
              <a:t>(</a:t>
            </a:r>
            <a:r>
              <a:rPr lang="zh-CN" altLang="en-US" sz="2000" b="1" dirty="0" smtClean="0"/>
              <a:t>徒</a:t>
            </a:r>
            <a:r>
              <a:rPr lang="en-US" altLang="zh-CN" sz="2000" b="1" dirty="0" smtClean="0"/>
              <a:t>22</a:t>
            </a:r>
            <a:r>
              <a:rPr lang="zh-CN" altLang="en-US" sz="2000" b="1" dirty="0" smtClean="0"/>
              <a:t>：</a:t>
            </a:r>
            <a:r>
              <a:rPr lang="en-US" altLang="zh-CN" sz="2000" b="1" dirty="0" smtClean="0"/>
              <a:t>3-18</a:t>
            </a:r>
            <a:r>
              <a:rPr lang="zh-CN" altLang="en-US" sz="2000" b="1" dirty="0" smtClean="0"/>
              <a:t>）</a:t>
            </a:r>
            <a:endParaRPr lang="en-US" sz="2000" b="1" dirty="0"/>
          </a:p>
        </p:txBody>
      </p:sp>
      <p:sp>
        <p:nvSpPr>
          <p:cNvPr id="2" name="Rectangle 1"/>
          <p:cNvSpPr/>
          <p:nvPr/>
        </p:nvSpPr>
        <p:spPr>
          <a:xfrm>
            <a:off x="533400" y="1143000"/>
            <a:ext cx="7848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/>
              <a:t>22:3</a:t>
            </a:r>
            <a:r>
              <a:rPr lang="zh-CN" altLang="en-US" b="1" dirty="0"/>
              <a:t> </a:t>
            </a:r>
            <a:r>
              <a:rPr lang="zh-CN" altLang="en-US" b="1" dirty="0" smtClean="0"/>
              <a:t>我</a:t>
            </a:r>
            <a:r>
              <a:rPr lang="zh-CN" altLang="en-US" b="1" dirty="0"/>
              <a:t>是犹太人，出生在基利家的大数，却在耶路撒冷长大，在迦玛列</a:t>
            </a:r>
            <a:r>
              <a:rPr lang="zh-CN" altLang="en-US" b="1" dirty="0" smtClean="0"/>
              <a:t>门</a:t>
            </a:r>
            <a:endParaRPr lang="en-US" altLang="zh-CN" b="1" dirty="0" smtClean="0"/>
          </a:p>
          <a:p>
            <a:r>
              <a:rPr lang="en-US" altLang="zh-CN" b="1" dirty="0"/>
              <a:t> </a:t>
            </a:r>
            <a:r>
              <a:rPr lang="en-US" altLang="zh-CN" b="1" dirty="0" smtClean="0"/>
              <a:t>        </a:t>
            </a:r>
            <a:r>
              <a:rPr lang="zh-CN" altLang="en-US" b="1" dirty="0" smtClean="0"/>
              <a:t>下</a:t>
            </a:r>
            <a:r>
              <a:rPr lang="zh-CN" altLang="en-US" b="1" dirty="0"/>
              <a:t>受教，接受过祖先一切法律的严格训练，热心事奉上帝，跟今天在</a:t>
            </a:r>
            <a:r>
              <a:rPr lang="zh-CN" altLang="en-US" b="1" dirty="0" smtClean="0"/>
              <a:t>场</a:t>
            </a:r>
            <a:endParaRPr lang="en-US" altLang="zh-CN" b="1" dirty="0" smtClean="0"/>
          </a:p>
          <a:p>
            <a:r>
              <a:rPr lang="en-US" altLang="zh-CN" b="1" dirty="0"/>
              <a:t> </a:t>
            </a:r>
            <a:r>
              <a:rPr lang="en-US" altLang="zh-CN" b="1" dirty="0" smtClean="0"/>
              <a:t>        </a:t>
            </a:r>
            <a:r>
              <a:rPr lang="zh-CN" altLang="en-US" b="1" dirty="0" smtClean="0"/>
              <a:t>的</a:t>
            </a:r>
            <a:r>
              <a:rPr lang="zh-CN" altLang="en-US" b="1" dirty="0"/>
              <a:t>各位一样。</a:t>
            </a:r>
            <a:br>
              <a:rPr lang="zh-CN" altLang="en-US" b="1" dirty="0"/>
            </a:br>
            <a:r>
              <a:rPr lang="en-US" altLang="zh-CN" b="1" dirty="0"/>
              <a:t>22:4</a:t>
            </a:r>
            <a:r>
              <a:rPr lang="zh-CN" altLang="en-US" b="1" dirty="0"/>
              <a:t> </a:t>
            </a:r>
            <a:r>
              <a:rPr lang="zh-CN" altLang="en-US" b="1" dirty="0">
                <a:solidFill>
                  <a:srgbClr val="FF0000"/>
                </a:solidFill>
              </a:rPr>
              <a:t>我曾迫害遵行这道路的人，置他们于死地。我也搜捕男女信徒，把他</a:t>
            </a:r>
            <a:r>
              <a:rPr lang="zh-CN" altLang="en-US" b="1" dirty="0" smtClean="0">
                <a:solidFill>
                  <a:srgbClr val="FF0000"/>
                </a:solidFill>
              </a:rPr>
              <a:t>们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en-US" altLang="zh-CN" b="1" dirty="0">
                <a:solidFill>
                  <a:srgbClr val="FF0000"/>
                </a:solidFill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</a:rPr>
              <a:t>        </a:t>
            </a:r>
            <a:r>
              <a:rPr lang="zh-CN" altLang="en-US" b="1" dirty="0" smtClean="0">
                <a:solidFill>
                  <a:srgbClr val="FF0000"/>
                </a:solidFill>
              </a:rPr>
              <a:t>关</a:t>
            </a:r>
            <a:r>
              <a:rPr lang="zh-CN" altLang="en-US" b="1" dirty="0">
                <a:solidFill>
                  <a:srgbClr val="FF0000"/>
                </a:solidFill>
              </a:rPr>
              <a:t>在监狱里</a:t>
            </a:r>
            <a:r>
              <a:rPr lang="zh-CN" altLang="en-US" b="1" dirty="0"/>
              <a:t>。</a:t>
            </a:r>
            <a:br>
              <a:rPr lang="zh-CN" altLang="en-US" b="1" dirty="0"/>
            </a:br>
            <a:r>
              <a:rPr lang="en-US" altLang="zh-CN" b="1" dirty="0"/>
              <a:t>22:5</a:t>
            </a:r>
            <a:r>
              <a:rPr lang="zh-CN" altLang="en-US" b="1" dirty="0"/>
              <a:t> 大祭司和全议会都能够证明我所说的话是实在的。我从他们取得了给</a:t>
            </a:r>
            <a:r>
              <a:rPr lang="zh-CN" altLang="en-US" b="1" dirty="0" smtClean="0"/>
              <a:t>大</a:t>
            </a:r>
            <a:endParaRPr lang="en-US" altLang="zh-CN" b="1" dirty="0" smtClean="0"/>
          </a:p>
          <a:p>
            <a:r>
              <a:rPr lang="en-US" altLang="zh-CN" b="1" dirty="0"/>
              <a:t> </a:t>
            </a:r>
            <a:r>
              <a:rPr lang="en-US" altLang="zh-CN" b="1" dirty="0" smtClean="0"/>
              <a:t>        </a:t>
            </a:r>
            <a:r>
              <a:rPr lang="zh-CN" altLang="en-US" b="1" dirty="0" smtClean="0"/>
              <a:t>马</a:t>
            </a:r>
            <a:r>
              <a:rPr lang="zh-CN" altLang="en-US" b="1" dirty="0"/>
              <a:t>士革的犹太同胞的信件，因此我到那里去，要逮捕那些人，把他们</a:t>
            </a:r>
            <a:r>
              <a:rPr lang="zh-CN" altLang="en-US" b="1" dirty="0" smtClean="0"/>
              <a:t>绑</a:t>
            </a:r>
            <a:endParaRPr lang="en-US" altLang="zh-CN" b="1" dirty="0" smtClean="0"/>
          </a:p>
          <a:p>
            <a:r>
              <a:rPr lang="en-US" altLang="zh-CN" b="1" dirty="0"/>
              <a:t> </a:t>
            </a:r>
            <a:r>
              <a:rPr lang="en-US" altLang="zh-CN" b="1" dirty="0" smtClean="0"/>
              <a:t>        </a:t>
            </a:r>
            <a:r>
              <a:rPr lang="zh-CN" altLang="en-US" b="1" dirty="0" smtClean="0"/>
              <a:t>起</a:t>
            </a:r>
            <a:r>
              <a:rPr lang="zh-CN" altLang="en-US" b="1" dirty="0"/>
              <a:t>来，带回耶路撒冷受刑</a:t>
            </a:r>
            <a:r>
              <a:rPr lang="zh-CN" altLang="en-US" b="1" dirty="0" smtClean="0"/>
              <a:t>。保</a:t>
            </a:r>
            <a:r>
              <a:rPr lang="zh-CN" altLang="en-US" b="1" dirty="0"/>
              <a:t>罗叙述归主经</a:t>
            </a:r>
            <a:r>
              <a:rPr lang="zh-CN" altLang="en-US" b="1" dirty="0" smtClean="0"/>
              <a:t>过</a:t>
            </a:r>
            <a:r>
              <a:rPr lang="zh-CN" altLang="en-US" b="1" dirty="0"/>
              <a:t/>
            </a:r>
            <a:br>
              <a:rPr lang="zh-CN" altLang="en-US" b="1" dirty="0"/>
            </a:br>
            <a:r>
              <a:rPr lang="en-US" altLang="zh-CN" b="1" dirty="0"/>
              <a:t>22:6</a:t>
            </a:r>
            <a:r>
              <a:rPr lang="zh-CN" altLang="en-US" b="1" dirty="0"/>
              <a:t> </a:t>
            </a:r>
            <a:r>
              <a:rPr lang="zh-CN" altLang="en-US" b="1" dirty="0" smtClean="0"/>
              <a:t>当</a:t>
            </a:r>
            <a:r>
              <a:rPr lang="zh-CN" altLang="en-US" b="1" dirty="0"/>
              <a:t>我赶路快到大马士革的时候，约在中午，忽然有一道强烈的光从天</a:t>
            </a:r>
            <a:r>
              <a:rPr lang="zh-CN" altLang="en-US" b="1" dirty="0" smtClean="0"/>
              <a:t>空</a:t>
            </a:r>
            <a:endParaRPr lang="en-US" altLang="zh-CN" b="1" dirty="0" smtClean="0"/>
          </a:p>
          <a:p>
            <a:r>
              <a:rPr lang="en-US" altLang="zh-CN" b="1" dirty="0"/>
              <a:t> </a:t>
            </a:r>
            <a:r>
              <a:rPr lang="en-US" altLang="zh-CN" b="1" dirty="0" smtClean="0"/>
              <a:t>        </a:t>
            </a:r>
            <a:r>
              <a:rPr lang="zh-CN" altLang="en-US" b="1" dirty="0" smtClean="0"/>
              <a:t>照</a:t>
            </a:r>
            <a:r>
              <a:rPr lang="zh-CN" altLang="en-US" b="1" dirty="0"/>
              <a:t>射在我的周围。</a:t>
            </a:r>
            <a:br>
              <a:rPr lang="zh-CN" altLang="en-US" b="1" dirty="0"/>
            </a:br>
            <a:r>
              <a:rPr lang="en-US" altLang="zh-CN" b="1" dirty="0"/>
              <a:t>22:7</a:t>
            </a:r>
            <a:r>
              <a:rPr lang="zh-CN" altLang="en-US" b="1" dirty="0"/>
              <a:t> 我仆倒在地上，听见有声音对我说：‘</a:t>
            </a:r>
            <a:r>
              <a:rPr lang="zh-CN" altLang="en-US" b="1" dirty="0">
                <a:solidFill>
                  <a:srgbClr val="FF0000"/>
                </a:solidFill>
              </a:rPr>
              <a:t>扫罗，扫罗！你为什么迫害我？</a:t>
            </a:r>
            <a:r>
              <a:rPr lang="zh-CN" altLang="en-US" b="1" dirty="0"/>
              <a:t>’</a:t>
            </a:r>
            <a:br>
              <a:rPr lang="zh-CN" altLang="en-US" b="1" dirty="0"/>
            </a:br>
            <a:r>
              <a:rPr lang="en-US" altLang="zh-CN" b="1" dirty="0"/>
              <a:t>22:8</a:t>
            </a:r>
            <a:r>
              <a:rPr lang="zh-CN" altLang="en-US" b="1" dirty="0"/>
              <a:t> 我就问：‘主啊，你是谁？’他说：‘</a:t>
            </a:r>
            <a:r>
              <a:rPr lang="zh-CN" altLang="en-US" b="1" dirty="0">
                <a:solidFill>
                  <a:srgbClr val="FF0000"/>
                </a:solidFill>
              </a:rPr>
              <a:t>我是你所迫害的拿撒勒人耶稣。</a:t>
            </a:r>
            <a:r>
              <a:rPr lang="zh-CN" altLang="en-US" b="1" dirty="0"/>
              <a:t>’</a:t>
            </a:r>
            <a:br>
              <a:rPr lang="zh-CN" altLang="en-US" b="1" dirty="0"/>
            </a:br>
            <a:r>
              <a:rPr lang="en-US" altLang="zh-CN" b="1" dirty="0"/>
              <a:t>22:9</a:t>
            </a:r>
            <a:r>
              <a:rPr lang="zh-CN" altLang="en-US" b="1" dirty="0"/>
              <a:t> 那些跟我同行的人看见了那光，但没有听见那向我说话的声音。</a:t>
            </a:r>
            <a:br>
              <a:rPr lang="zh-CN" altLang="en-US" b="1" dirty="0"/>
            </a:br>
            <a:r>
              <a:rPr lang="en-US" altLang="zh-CN" b="1" dirty="0"/>
              <a:t>22:10</a:t>
            </a:r>
            <a:r>
              <a:rPr lang="zh-CN" altLang="en-US" b="1" dirty="0"/>
              <a:t> 我又问：‘</a:t>
            </a:r>
            <a:r>
              <a:rPr lang="zh-CN" altLang="en-US" b="1" dirty="0">
                <a:solidFill>
                  <a:srgbClr val="FF0000"/>
                </a:solidFill>
              </a:rPr>
              <a:t>主啊，我该做什么？’主对我说：‘起来，进大马士革</a:t>
            </a:r>
            <a:r>
              <a:rPr lang="zh-CN" altLang="en-US" b="1" dirty="0" smtClean="0">
                <a:solidFill>
                  <a:srgbClr val="FF0000"/>
                </a:solidFill>
              </a:rPr>
              <a:t>城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en-US" altLang="zh-CN" b="1" dirty="0">
                <a:solidFill>
                  <a:srgbClr val="FF0000"/>
                </a:solidFill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</a:rPr>
              <a:t>         </a:t>
            </a:r>
            <a:r>
              <a:rPr lang="zh-CN" altLang="en-US" b="1" dirty="0" smtClean="0">
                <a:solidFill>
                  <a:srgbClr val="FF0000"/>
                </a:solidFill>
              </a:rPr>
              <a:t>去</a:t>
            </a:r>
            <a:r>
              <a:rPr lang="zh-CN" altLang="en-US" b="1" dirty="0">
                <a:solidFill>
                  <a:srgbClr val="FF0000"/>
                </a:solidFill>
              </a:rPr>
              <a:t>，在那里有人会告诉你上帝要你做的一切事。’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05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066800"/>
            <a:ext cx="7848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/>
              <a:t>22:11</a:t>
            </a:r>
            <a:r>
              <a:rPr lang="zh-CN" altLang="en-US" b="1" dirty="0"/>
              <a:t> 由于那强烈的光，我的眼睛不能看见，跟我同行的人就牵着我的手</a:t>
            </a:r>
            <a:r>
              <a:rPr lang="zh-CN" altLang="en-US" b="1" dirty="0" smtClean="0"/>
              <a:t>，</a:t>
            </a:r>
            <a:endParaRPr lang="en-US" altLang="zh-CN" b="1" dirty="0" smtClean="0"/>
          </a:p>
          <a:p>
            <a:r>
              <a:rPr lang="en-US" altLang="zh-CN" b="1" dirty="0"/>
              <a:t> </a:t>
            </a:r>
            <a:r>
              <a:rPr lang="en-US" altLang="zh-CN" b="1" dirty="0" smtClean="0"/>
              <a:t>          </a:t>
            </a:r>
            <a:r>
              <a:rPr lang="zh-CN" altLang="en-US" b="1" dirty="0" smtClean="0"/>
              <a:t>带</a:t>
            </a:r>
            <a:r>
              <a:rPr lang="zh-CN" altLang="en-US" b="1" dirty="0"/>
              <a:t>我进大马士革。</a:t>
            </a:r>
            <a:br>
              <a:rPr lang="zh-CN" altLang="en-US" b="1" dirty="0"/>
            </a:br>
            <a:r>
              <a:rPr lang="en-US" altLang="zh-CN" b="1" dirty="0"/>
              <a:t>22:12</a:t>
            </a:r>
            <a:r>
              <a:rPr lang="zh-CN" altLang="en-US" b="1" dirty="0"/>
              <a:t> “在那里有一个人名叫亚拿尼亚。他一向虔诚，严守法律，深得大</a:t>
            </a:r>
            <a:r>
              <a:rPr lang="zh-CN" altLang="en-US" b="1" dirty="0" smtClean="0"/>
              <a:t>马</a:t>
            </a:r>
            <a:endParaRPr lang="en-US" altLang="zh-CN" b="1" dirty="0" smtClean="0"/>
          </a:p>
          <a:p>
            <a:r>
              <a:rPr lang="en-US" altLang="zh-CN" b="1" dirty="0"/>
              <a:t> </a:t>
            </a:r>
            <a:r>
              <a:rPr lang="en-US" altLang="zh-CN" b="1" dirty="0" smtClean="0"/>
              <a:t>          </a:t>
            </a:r>
            <a:r>
              <a:rPr lang="zh-CN" altLang="en-US" b="1" dirty="0" smtClean="0"/>
              <a:t>士</a:t>
            </a:r>
            <a:r>
              <a:rPr lang="zh-CN" altLang="en-US" b="1" dirty="0"/>
              <a:t>革所有犹太人的尊重。</a:t>
            </a:r>
            <a:br>
              <a:rPr lang="zh-CN" altLang="en-US" b="1" dirty="0"/>
            </a:br>
            <a:r>
              <a:rPr lang="en-US" altLang="zh-CN" b="1" dirty="0"/>
              <a:t>22:13</a:t>
            </a:r>
            <a:r>
              <a:rPr lang="zh-CN" altLang="en-US" b="1" dirty="0"/>
              <a:t> 他来看我，站在我旁边，说：‘扫罗弟兄啊，愿你恢复视觉！’就</a:t>
            </a:r>
            <a:r>
              <a:rPr lang="zh-CN" altLang="en-US" b="1" dirty="0" smtClean="0"/>
              <a:t>在</a:t>
            </a:r>
            <a:endParaRPr lang="en-US" altLang="zh-CN" b="1" dirty="0" smtClean="0"/>
          </a:p>
          <a:p>
            <a:r>
              <a:rPr lang="en-US" altLang="zh-CN" b="1" dirty="0"/>
              <a:t> </a:t>
            </a:r>
            <a:r>
              <a:rPr lang="en-US" altLang="zh-CN" b="1" dirty="0" smtClean="0"/>
              <a:t>          </a:t>
            </a:r>
            <a:r>
              <a:rPr lang="zh-CN" altLang="en-US" b="1" dirty="0" smtClean="0"/>
              <a:t>那</a:t>
            </a:r>
            <a:r>
              <a:rPr lang="zh-CN" altLang="en-US" b="1" dirty="0"/>
              <a:t>时候，我的视觉恢复，我看见了他。</a:t>
            </a:r>
            <a:br>
              <a:rPr lang="zh-CN" altLang="en-US" b="1" dirty="0"/>
            </a:br>
            <a:r>
              <a:rPr lang="en-US" altLang="zh-CN" b="1" dirty="0"/>
              <a:t>22:14</a:t>
            </a:r>
            <a:r>
              <a:rPr lang="zh-CN" altLang="en-US" b="1" dirty="0"/>
              <a:t> 他说：‘</a:t>
            </a:r>
            <a:r>
              <a:rPr lang="zh-CN" altLang="en-US" b="1" dirty="0">
                <a:solidFill>
                  <a:srgbClr val="FF0000"/>
                </a:solidFill>
              </a:rPr>
              <a:t>我们祖先的上帝已经拣选了你，使你明白他的旨意，得以</a:t>
            </a:r>
            <a:r>
              <a:rPr lang="zh-CN" altLang="en-US" b="1" dirty="0" smtClean="0">
                <a:solidFill>
                  <a:srgbClr val="FF0000"/>
                </a:solidFill>
              </a:rPr>
              <a:t>看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en-US" altLang="zh-CN" b="1" dirty="0">
                <a:solidFill>
                  <a:srgbClr val="FF0000"/>
                </a:solidFill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</a:rPr>
              <a:t>          </a:t>
            </a:r>
            <a:r>
              <a:rPr lang="zh-CN" altLang="en-US" b="1" dirty="0" smtClean="0">
                <a:solidFill>
                  <a:srgbClr val="FF0000"/>
                </a:solidFill>
              </a:rPr>
              <a:t>见</a:t>
            </a:r>
            <a:r>
              <a:rPr lang="zh-CN" altLang="en-US" b="1" dirty="0">
                <a:solidFill>
                  <a:srgbClr val="FF0000"/>
                </a:solidFill>
              </a:rPr>
              <a:t>他公义的仆人，又听见他口里发出的声音。</a:t>
            </a:r>
            <a:r>
              <a:rPr lang="zh-CN" altLang="en-US" b="1" dirty="0"/>
              <a:t/>
            </a:r>
            <a:br>
              <a:rPr lang="zh-CN" altLang="en-US" b="1" dirty="0"/>
            </a:br>
            <a:r>
              <a:rPr lang="en-US" altLang="zh-CN" b="1" dirty="0"/>
              <a:t>22:15</a:t>
            </a:r>
            <a:r>
              <a:rPr lang="zh-CN" altLang="en-US" b="1" dirty="0"/>
              <a:t> </a:t>
            </a:r>
            <a:r>
              <a:rPr lang="zh-CN" altLang="en-US" b="1" dirty="0">
                <a:solidFill>
                  <a:srgbClr val="FF0000"/>
                </a:solidFill>
              </a:rPr>
              <a:t>因为你要为他作见证，把你所看见所听到的告诉万民。</a:t>
            </a:r>
            <a:r>
              <a:rPr lang="zh-CN" altLang="en-US" b="1" dirty="0"/>
              <a:t/>
            </a:r>
            <a:br>
              <a:rPr lang="zh-CN" altLang="en-US" b="1" dirty="0"/>
            </a:br>
            <a:r>
              <a:rPr lang="en-US" altLang="zh-CN" b="1" dirty="0"/>
              <a:t>22:16</a:t>
            </a:r>
            <a:r>
              <a:rPr lang="zh-CN" altLang="en-US" b="1" dirty="0"/>
              <a:t> 那么，你还耽搁什么呢？</a:t>
            </a:r>
            <a:r>
              <a:rPr lang="zh-CN" altLang="en-US" b="1" dirty="0">
                <a:solidFill>
                  <a:srgbClr val="FF0000"/>
                </a:solidFill>
              </a:rPr>
              <a:t>起来，呼求他的名，领受洗礼，好洁净你</a:t>
            </a:r>
            <a:r>
              <a:rPr lang="zh-CN" altLang="en-US" b="1" dirty="0" smtClean="0">
                <a:solidFill>
                  <a:srgbClr val="FF0000"/>
                </a:solidFill>
              </a:rPr>
              <a:t>的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en-US" altLang="zh-CN" b="1" dirty="0">
                <a:solidFill>
                  <a:srgbClr val="FF0000"/>
                </a:solidFill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</a:rPr>
              <a:t>          </a:t>
            </a:r>
            <a:r>
              <a:rPr lang="zh-CN" altLang="en-US" b="1" dirty="0" smtClean="0">
                <a:solidFill>
                  <a:srgbClr val="FF0000"/>
                </a:solidFill>
              </a:rPr>
              <a:t>罪！’”保</a:t>
            </a:r>
            <a:r>
              <a:rPr lang="zh-CN" altLang="en-US" b="1" dirty="0">
                <a:solidFill>
                  <a:srgbClr val="FF0000"/>
                </a:solidFill>
              </a:rPr>
              <a:t>罗奉召向外邦人传道</a:t>
            </a:r>
            <a:r>
              <a:rPr lang="zh-CN" altLang="en-US" b="1" dirty="0"/>
              <a:t/>
            </a:r>
            <a:br>
              <a:rPr lang="zh-CN" altLang="en-US" b="1" dirty="0"/>
            </a:br>
            <a:r>
              <a:rPr lang="en-US" altLang="zh-CN" b="1" dirty="0"/>
              <a:t>22:17</a:t>
            </a:r>
            <a:r>
              <a:rPr lang="zh-CN" altLang="en-US" b="1" dirty="0"/>
              <a:t> “后来，我回到耶路撒冷；我在圣殿里祈祷的时候得了一个异象，</a:t>
            </a:r>
            <a:br>
              <a:rPr lang="zh-CN" altLang="en-US" b="1" dirty="0"/>
            </a:br>
            <a:r>
              <a:rPr lang="en-US" altLang="zh-CN" b="1" dirty="0"/>
              <a:t>22:18</a:t>
            </a:r>
            <a:r>
              <a:rPr lang="zh-CN" altLang="en-US" b="1" dirty="0"/>
              <a:t> 在异象中我看见主。他对我说：‘赶快离开耶路撒冷，因为这里的</a:t>
            </a:r>
            <a:r>
              <a:rPr lang="zh-CN" altLang="en-US" b="1" dirty="0" smtClean="0"/>
              <a:t>人</a:t>
            </a:r>
            <a:endParaRPr lang="en-US" altLang="zh-CN" b="1" dirty="0" smtClean="0"/>
          </a:p>
          <a:p>
            <a:r>
              <a:rPr lang="en-US" altLang="zh-CN" b="1" dirty="0"/>
              <a:t> </a:t>
            </a:r>
            <a:r>
              <a:rPr lang="en-US" altLang="zh-CN" b="1" dirty="0" smtClean="0"/>
              <a:t>          </a:t>
            </a:r>
            <a:r>
              <a:rPr lang="zh-CN" altLang="en-US" b="1" dirty="0" smtClean="0"/>
              <a:t>不</a:t>
            </a:r>
            <a:r>
              <a:rPr lang="zh-CN" altLang="en-US" b="1" dirty="0"/>
              <a:t>接受你为我所作的见证。’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6840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0" y="457200"/>
            <a:ext cx="28135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林 前  </a:t>
            </a:r>
            <a:r>
              <a:rPr lang="zh-CN" altLang="en-US" sz="2800" b="1" dirty="0"/>
              <a:t>（</a:t>
            </a:r>
            <a:r>
              <a:rPr lang="en-US" sz="2800" b="1" dirty="0"/>
              <a:t>3:6-16</a:t>
            </a:r>
            <a:r>
              <a:rPr lang="zh-CN" altLang="en-US" sz="2800" b="1" dirty="0"/>
              <a:t>）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533400" y="1219200"/>
            <a:ext cx="7924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/>
              <a:t>3:6</a:t>
            </a:r>
            <a:r>
              <a:rPr lang="zh-CN" altLang="en-US" b="1" dirty="0"/>
              <a:t> 我栽种，亚波罗灌溉，可是使它生长的却是上帝。</a:t>
            </a:r>
            <a:br>
              <a:rPr lang="zh-CN" altLang="en-US" b="1" dirty="0"/>
            </a:br>
            <a:r>
              <a:rPr lang="en-US" altLang="zh-CN" b="1" dirty="0"/>
              <a:t>3:7</a:t>
            </a:r>
            <a:r>
              <a:rPr lang="zh-CN" altLang="en-US" b="1" dirty="0"/>
              <a:t> 栽种的和灌溉的都算不了什么；一切在于使它生长的上帝。</a:t>
            </a:r>
            <a:br>
              <a:rPr lang="zh-CN" altLang="en-US" b="1" dirty="0"/>
            </a:br>
            <a:r>
              <a:rPr lang="en-US" altLang="zh-CN" b="1" dirty="0"/>
              <a:t>3:8</a:t>
            </a:r>
            <a:r>
              <a:rPr lang="zh-CN" altLang="en-US" b="1" dirty="0"/>
              <a:t> 栽种的和灌溉的没有什么差别，上帝会按照每一个人的工作酬报他。</a:t>
            </a:r>
            <a:br>
              <a:rPr lang="zh-CN" altLang="en-US" b="1" dirty="0"/>
            </a:br>
            <a:r>
              <a:rPr lang="en-US" altLang="zh-CN" b="1" dirty="0"/>
              <a:t>3:9</a:t>
            </a:r>
            <a:r>
              <a:rPr lang="zh-CN" altLang="en-US" b="1" dirty="0"/>
              <a:t> 我们是上帝的同工；</a:t>
            </a:r>
            <a:r>
              <a:rPr lang="zh-CN" altLang="en-US" b="1" dirty="0">
                <a:solidFill>
                  <a:srgbClr val="FF0000"/>
                </a:solidFill>
              </a:rPr>
              <a:t>你们是上帝的园地。你们也是上帝的建筑物。</a:t>
            </a:r>
            <a:r>
              <a:rPr lang="zh-CN" altLang="en-US" b="1" dirty="0"/>
              <a:t/>
            </a:r>
            <a:br>
              <a:rPr lang="zh-CN" altLang="en-US" b="1" dirty="0"/>
            </a:br>
            <a:r>
              <a:rPr lang="en-US" altLang="zh-CN" b="1" dirty="0"/>
              <a:t>3:10</a:t>
            </a:r>
            <a:r>
              <a:rPr lang="zh-CN" altLang="en-US" b="1" dirty="0"/>
              <a:t> 我用上帝给我的恩赐，像一个内行的建筑师立好根基，别人在它上面</a:t>
            </a:r>
            <a:r>
              <a:rPr lang="zh-CN" altLang="en-US" b="1" dirty="0" smtClean="0"/>
              <a:t>建</a:t>
            </a:r>
            <a:endParaRPr lang="en-US" altLang="zh-CN" b="1" dirty="0" smtClean="0"/>
          </a:p>
          <a:p>
            <a:r>
              <a:rPr lang="en-US" altLang="zh-CN" b="1" dirty="0"/>
              <a:t> </a:t>
            </a:r>
            <a:r>
              <a:rPr lang="en-US" altLang="zh-CN" b="1" dirty="0" smtClean="0"/>
              <a:t>       </a:t>
            </a:r>
            <a:r>
              <a:rPr lang="zh-CN" altLang="en-US" b="1" dirty="0" smtClean="0"/>
              <a:t>造</a:t>
            </a:r>
            <a:r>
              <a:rPr lang="zh-CN" altLang="en-US" b="1" dirty="0"/>
              <a:t>。可是每一个人都要谨慎自己怎样在根基上建造。</a:t>
            </a:r>
            <a:br>
              <a:rPr lang="zh-CN" altLang="en-US" b="1" dirty="0"/>
            </a:br>
            <a:r>
              <a:rPr lang="en-US" altLang="zh-CN" b="1" dirty="0"/>
              <a:t>3:11</a:t>
            </a:r>
            <a:r>
              <a:rPr lang="zh-CN" altLang="en-US" b="1" dirty="0"/>
              <a:t> 因为上帝已经立耶稣基督作惟一的根基，没有人能够立其他的根基。</a:t>
            </a:r>
            <a:br>
              <a:rPr lang="zh-CN" altLang="en-US" b="1" dirty="0"/>
            </a:br>
            <a:r>
              <a:rPr lang="en-US" altLang="zh-CN" b="1" dirty="0"/>
              <a:t>3:12</a:t>
            </a:r>
            <a:r>
              <a:rPr lang="zh-CN" altLang="en-US" b="1" dirty="0"/>
              <a:t> 在这根基上，有人要用金银，或宝石建造；也有人要用木料、草、禾</a:t>
            </a:r>
            <a:r>
              <a:rPr lang="zh-CN" altLang="en-US" b="1" dirty="0" smtClean="0"/>
              <a:t>秸</a:t>
            </a:r>
            <a:endParaRPr lang="en-US" altLang="zh-CN" b="1" dirty="0" smtClean="0"/>
          </a:p>
          <a:p>
            <a:r>
              <a:rPr lang="en-US" altLang="zh-CN" b="1" dirty="0"/>
              <a:t> </a:t>
            </a:r>
            <a:r>
              <a:rPr lang="en-US" altLang="zh-CN" b="1" dirty="0" smtClean="0"/>
              <a:t>        </a:t>
            </a:r>
            <a:r>
              <a:rPr lang="zh-CN" altLang="en-US" b="1" dirty="0" smtClean="0"/>
              <a:t>建</a:t>
            </a:r>
            <a:r>
              <a:rPr lang="zh-CN" altLang="en-US" b="1" dirty="0"/>
              <a:t>造。</a:t>
            </a:r>
            <a:br>
              <a:rPr lang="zh-CN" altLang="en-US" b="1" dirty="0"/>
            </a:br>
            <a:r>
              <a:rPr lang="en-US" altLang="zh-CN" b="1" dirty="0"/>
              <a:t>3:13</a:t>
            </a:r>
            <a:r>
              <a:rPr lang="zh-CN" altLang="en-US" b="1" dirty="0"/>
              <a:t> 到了审判的日子，每一个人的工程好坏都会显露出来；因为大火将显</a:t>
            </a:r>
            <a:r>
              <a:rPr lang="zh-CN" altLang="en-US" b="1" dirty="0" smtClean="0"/>
              <a:t>露</a:t>
            </a:r>
            <a:endParaRPr lang="en-US" altLang="zh-CN" b="1" dirty="0" smtClean="0"/>
          </a:p>
          <a:p>
            <a:r>
              <a:rPr lang="en-US" altLang="zh-CN" b="1" dirty="0"/>
              <a:t> </a:t>
            </a:r>
            <a:r>
              <a:rPr lang="en-US" altLang="zh-CN" b="1" dirty="0" smtClean="0"/>
              <a:t>       </a:t>
            </a:r>
            <a:r>
              <a:rPr lang="zh-CN" altLang="en-US" b="1" dirty="0" smtClean="0"/>
              <a:t>并</a:t>
            </a:r>
            <a:r>
              <a:rPr lang="zh-CN" altLang="en-US" b="1" dirty="0"/>
              <a:t>试验每一个人的工程，使那真的品质出现。</a:t>
            </a:r>
            <a:br>
              <a:rPr lang="zh-CN" altLang="en-US" b="1" dirty="0"/>
            </a:br>
            <a:r>
              <a:rPr lang="en-US" altLang="zh-CN" b="1" dirty="0"/>
              <a:t>3:14</a:t>
            </a:r>
            <a:r>
              <a:rPr lang="zh-CN" altLang="en-US" b="1" dirty="0"/>
              <a:t> 如果他所建造的工程经得起火的考验，他就得奖赏。</a:t>
            </a:r>
            <a:br>
              <a:rPr lang="zh-CN" altLang="en-US" b="1" dirty="0"/>
            </a:br>
            <a:r>
              <a:rPr lang="en-US" altLang="zh-CN" b="1" dirty="0"/>
              <a:t>3:15</a:t>
            </a:r>
            <a:r>
              <a:rPr lang="zh-CN" altLang="en-US" b="1" dirty="0"/>
              <a:t> 如果他的工程被火烧毁，他就亏损，而他自己却会得救，像从火里逃</a:t>
            </a:r>
            <a:r>
              <a:rPr lang="zh-CN" altLang="en-US" b="1" dirty="0" smtClean="0"/>
              <a:t>出</a:t>
            </a:r>
            <a:endParaRPr lang="en-US" altLang="zh-CN" b="1" dirty="0" smtClean="0"/>
          </a:p>
          <a:p>
            <a:r>
              <a:rPr lang="en-US" altLang="zh-CN" b="1" dirty="0"/>
              <a:t> </a:t>
            </a:r>
            <a:r>
              <a:rPr lang="en-US" altLang="zh-CN" b="1" dirty="0" smtClean="0"/>
              <a:t>       </a:t>
            </a:r>
            <a:r>
              <a:rPr lang="zh-CN" altLang="en-US" b="1" dirty="0" smtClean="0"/>
              <a:t>来</a:t>
            </a:r>
            <a:r>
              <a:rPr lang="zh-CN" altLang="en-US" b="1" dirty="0"/>
              <a:t>一样。</a:t>
            </a:r>
            <a:br>
              <a:rPr lang="zh-CN" altLang="en-US" b="1" dirty="0"/>
            </a:br>
            <a:r>
              <a:rPr lang="en-US" altLang="zh-CN" b="1" dirty="0"/>
              <a:t>3:16</a:t>
            </a:r>
            <a:r>
              <a:rPr lang="zh-CN" altLang="en-US" b="1" dirty="0"/>
              <a:t> 你们一定晓得，</a:t>
            </a:r>
            <a:r>
              <a:rPr lang="zh-CN" altLang="en-US" b="1" dirty="0">
                <a:solidFill>
                  <a:srgbClr val="FF0000"/>
                </a:solidFill>
              </a:rPr>
              <a:t>你们是上帝的殿，上帝的灵住在你们里面。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46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660" y="914400"/>
            <a:ext cx="861060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/>
              <a:t> </a:t>
            </a:r>
            <a:r>
              <a:rPr lang="en-US" altLang="zh-CN" b="1" dirty="0" smtClean="0"/>
              <a:t>                                                            </a:t>
            </a:r>
            <a:r>
              <a:rPr lang="zh-CN" altLang="en-US" sz="2400" b="1" dirty="0" smtClean="0"/>
              <a:t>人</a:t>
            </a:r>
            <a:r>
              <a:rPr lang="zh-CN" altLang="en-US" sz="2400" b="1" dirty="0"/>
              <a:t>的命</a:t>
            </a:r>
            <a:r>
              <a:rPr lang="zh-CN" altLang="en-US" sz="2400" b="1" dirty="0" smtClean="0"/>
              <a:t>定</a:t>
            </a:r>
            <a:endParaRPr lang="en-US" altLang="zh-CN" sz="2400" b="1" dirty="0" smtClean="0"/>
          </a:p>
          <a:p>
            <a:endParaRPr lang="en-US" sz="2400" b="1" dirty="0" smtClean="0"/>
          </a:p>
          <a:p>
            <a:endParaRPr lang="en-US" dirty="0"/>
          </a:p>
          <a:p>
            <a:r>
              <a:rPr lang="en-US" b="1" dirty="0"/>
              <a:t>   </a:t>
            </a:r>
            <a:r>
              <a:rPr lang="en-US" sz="2000" b="1" dirty="0"/>
              <a:t>1. </a:t>
            </a:r>
            <a:r>
              <a:rPr lang="zh-CN" altLang="en-US" sz="2000" b="1" dirty="0"/>
              <a:t>認識主耶穌基督</a:t>
            </a:r>
            <a:r>
              <a:rPr lang="en-US" sz="2000" b="1" dirty="0"/>
              <a:t>  </a:t>
            </a:r>
            <a:r>
              <a:rPr lang="zh-CN" altLang="en-US" sz="2000" b="1" dirty="0"/>
              <a:t>，接受主耶穌基督為救主</a:t>
            </a:r>
            <a:r>
              <a:rPr lang="en-US" sz="2000" b="1" dirty="0" smtClean="0"/>
              <a:t>.</a:t>
            </a:r>
            <a:r>
              <a:rPr lang="zh-CN" altLang="en-US" sz="2000" b="1" dirty="0" smtClean="0"/>
              <a:t>（因信称义）</a:t>
            </a:r>
            <a:endParaRPr lang="en-US" sz="2000" b="1" dirty="0" smtClean="0"/>
          </a:p>
          <a:p>
            <a:endParaRPr lang="en-US" sz="2000" dirty="0"/>
          </a:p>
          <a:p>
            <a:r>
              <a:rPr lang="en-US" sz="2000" b="1" dirty="0"/>
              <a:t>   2. </a:t>
            </a:r>
            <a:r>
              <a:rPr lang="zh-CN" altLang="en-US" sz="2000" b="1" dirty="0"/>
              <a:t>听了神的命令就去行</a:t>
            </a:r>
            <a:r>
              <a:rPr lang="en-US" sz="2000" b="1" dirty="0"/>
              <a:t>, </a:t>
            </a:r>
            <a:r>
              <a:rPr lang="zh-CN" altLang="en-US" sz="2000" b="1" dirty="0"/>
              <a:t>在心志上願意作主耶穌基督的门徒 </a:t>
            </a:r>
            <a:r>
              <a:rPr lang="en-US" sz="2000" b="1" dirty="0"/>
              <a:t>. </a:t>
            </a:r>
            <a:r>
              <a:rPr lang="zh-CN" altLang="en-US" sz="2000" b="1" dirty="0" smtClean="0"/>
              <a:t>（信靠</a:t>
            </a:r>
            <a:r>
              <a:rPr lang="zh-CN" altLang="en-US" sz="2000" b="1" dirty="0"/>
              <a:t>耶</a:t>
            </a:r>
            <a:r>
              <a:rPr lang="zh-CN" altLang="en-US" sz="2000" b="1" dirty="0" smtClean="0"/>
              <a:t>穌）</a:t>
            </a:r>
            <a:endParaRPr lang="en-US" sz="2000" b="1" dirty="0" smtClean="0"/>
          </a:p>
          <a:p>
            <a:r>
              <a:rPr lang="en-US" sz="2000" b="1" dirty="0" smtClean="0"/>
              <a:t>   </a:t>
            </a:r>
            <a:endParaRPr lang="en-US" sz="2000" dirty="0"/>
          </a:p>
          <a:p>
            <a:r>
              <a:rPr lang="en-US" sz="2000" b="1" dirty="0"/>
              <a:t>   3. </a:t>
            </a:r>
            <a:r>
              <a:rPr lang="zh-CN" altLang="en-US" sz="2000" b="1" dirty="0"/>
              <a:t>委身作主耶穌基督的门徒</a:t>
            </a:r>
            <a:r>
              <a:rPr lang="en-US" sz="2000" b="1" dirty="0"/>
              <a:t>, </a:t>
            </a:r>
            <a:r>
              <a:rPr lang="zh-CN" altLang="en-US" sz="2000" b="1" dirty="0"/>
              <a:t>接受基督為生命的主</a:t>
            </a:r>
            <a:r>
              <a:rPr lang="en-US" sz="2000" b="1" dirty="0"/>
              <a:t>, </a:t>
            </a:r>
            <a:r>
              <a:rPr lang="zh-CN" altLang="en-US" sz="2000" b="1" dirty="0"/>
              <a:t>和生活的主</a:t>
            </a:r>
            <a:r>
              <a:rPr lang="en-US" sz="2000" b="1" dirty="0" smtClean="0"/>
              <a:t>.</a:t>
            </a:r>
            <a:r>
              <a:rPr lang="zh-CN" altLang="en-US" sz="2000" b="1" dirty="0" smtClean="0"/>
              <a:t>（</a:t>
            </a:r>
            <a:r>
              <a:rPr lang="zh-CN" altLang="en-US" sz="2000" b="1" dirty="0"/>
              <a:t>效法耶</a:t>
            </a:r>
            <a:r>
              <a:rPr lang="zh-CN" altLang="en-US" sz="2000" b="1" dirty="0" smtClean="0"/>
              <a:t>穌）</a:t>
            </a:r>
            <a:endParaRPr lang="en-US" sz="2000" b="1" dirty="0" smtClean="0"/>
          </a:p>
          <a:p>
            <a:endParaRPr lang="en-US" sz="2000" dirty="0"/>
          </a:p>
          <a:p>
            <a:r>
              <a:rPr lang="en-US" sz="2000" b="1" dirty="0"/>
              <a:t>   4. </a:t>
            </a:r>
            <a:r>
              <a:rPr lang="zh-CN" altLang="en-US" sz="2000" b="1" dirty="0"/>
              <a:t>遵行主的大使</a:t>
            </a:r>
            <a:r>
              <a:rPr lang="zh-CN" altLang="en-US" sz="2000" b="1" dirty="0" smtClean="0"/>
              <a:t>命，</a:t>
            </a:r>
            <a:r>
              <a:rPr lang="zh-CN" altLang="en-US" sz="2000" b="1" dirty="0"/>
              <a:t>幫助別人作主耶穌基督的门徒 。</a:t>
            </a:r>
            <a:r>
              <a:rPr lang="zh-CN" altLang="en-US" sz="2000" b="1" dirty="0" smtClean="0"/>
              <a:t>（</a:t>
            </a:r>
            <a:r>
              <a:rPr lang="zh-CN" altLang="en-US" sz="2000" b="1" dirty="0"/>
              <a:t>活出耶</a:t>
            </a:r>
            <a:r>
              <a:rPr lang="zh-CN" altLang="en-US" sz="2000" b="1" dirty="0" smtClean="0"/>
              <a:t>穌）</a:t>
            </a:r>
            <a:endParaRPr lang="en-US" sz="2000" b="1" dirty="0" smtClean="0"/>
          </a:p>
          <a:p>
            <a:r>
              <a:rPr lang="en-US" sz="2000" b="1" dirty="0" smtClean="0"/>
              <a:t>  </a:t>
            </a:r>
            <a:endParaRPr lang="en-US" sz="2000" dirty="0"/>
          </a:p>
          <a:p>
            <a:r>
              <a:rPr lang="en-US" sz="2000" b="1" dirty="0"/>
              <a:t>   5. </a:t>
            </a:r>
            <a:r>
              <a:rPr lang="zh-CN" altLang="en-US" sz="2000" b="1" dirty="0" smtClean="0"/>
              <a:t>由</a:t>
            </a:r>
            <a:r>
              <a:rPr lang="zh-CN" altLang="en-US" sz="2000" b="1" dirty="0"/>
              <a:t>聖灵帶领</a:t>
            </a:r>
            <a:r>
              <a:rPr lang="en-US" sz="2000" b="1" dirty="0"/>
              <a:t>,</a:t>
            </a:r>
            <a:r>
              <a:rPr lang="en-US" sz="2000" dirty="0"/>
              <a:t> </a:t>
            </a:r>
            <a:r>
              <a:rPr lang="zh-CN" altLang="en-US" sz="2000" b="1" dirty="0"/>
              <a:t>與圣灵同工</a:t>
            </a:r>
            <a:r>
              <a:rPr lang="en-US" sz="2000" b="1" dirty="0"/>
              <a:t>, </a:t>
            </a:r>
            <a:r>
              <a:rPr lang="zh-CN" altLang="en-US" sz="2000" b="1" dirty="0"/>
              <a:t>建立神的國度</a:t>
            </a:r>
            <a:r>
              <a:rPr lang="en-US" sz="2000" b="1" dirty="0" smtClean="0"/>
              <a:t>.</a:t>
            </a:r>
            <a:r>
              <a:rPr lang="zh-CN" altLang="en-US" sz="2000" b="1" dirty="0" smtClean="0"/>
              <a:t>（荣耀</a:t>
            </a:r>
            <a:r>
              <a:rPr lang="zh-CN" altLang="en-US" sz="2000" b="1" dirty="0"/>
              <a:t>耶</a:t>
            </a:r>
            <a:r>
              <a:rPr lang="zh-CN" altLang="en-US" sz="2000" b="1" dirty="0" smtClean="0"/>
              <a:t>穌）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9726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3901" y="990600"/>
            <a:ext cx="1847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904898"/>
              </p:ext>
            </p:extLst>
          </p:nvPr>
        </p:nvGraphicFramePr>
        <p:xfrm>
          <a:off x="304800" y="990600"/>
          <a:ext cx="8534400" cy="3291840"/>
        </p:xfrm>
        <a:graphic>
          <a:graphicData uri="http://schemas.openxmlformats.org/drawingml/2006/table">
            <a:tbl>
              <a:tblPr/>
              <a:tblGrid>
                <a:gridCol w="8534400"/>
              </a:tblGrid>
              <a:tr h="1665654">
                <a:tc>
                  <a:txBody>
                    <a:bodyPr/>
                    <a:lstStyle/>
                    <a:p>
                      <a:r>
                        <a:rPr lang="en-US" altLang="zh-CN" sz="2400" b="1" dirty="0" smtClean="0"/>
                        <a:t>1.</a:t>
                      </a:r>
                      <a:r>
                        <a:rPr lang="zh-CN" altLang="en-US" sz="2400" b="1" dirty="0" smtClean="0"/>
                        <a:t> 神用圣经來教導人如何活出命定</a:t>
                      </a:r>
                      <a:endParaRPr lang="en-US" altLang="zh-CN" sz="2400" b="1" dirty="0" smtClean="0"/>
                    </a:p>
                    <a:p>
                      <a:endParaRPr lang="en-US" altLang="zh-CN" sz="2000" b="1" dirty="0" smtClean="0"/>
                    </a:p>
                    <a:p>
                      <a:r>
                        <a:rPr lang="zh-CN" altLang="en-US" sz="2400" b="1" dirty="0" smtClean="0">
                          <a:solidFill>
                            <a:srgbClr val="C00000"/>
                          </a:solidFill>
                        </a:rPr>
                        <a:t>圣</a:t>
                      </a:r>
                      <a:r>
                        <a:rPr lang="zh-CN" altLang="en-US" sz="2400" b="1" dirty="0">
                          <a:solidFill>
                            <a:srgbClr val="C00000"/>
                          </a:solidFill>
                        </a:rPr>
                        <a:t>经都</a:t>
                      </a:r>
                      <a:r>
                        <a:rPr lang="zh-CN" altLang="en-US" sz="2400" b="1" dirty="0" smtClean="0">
                          <a:solidFill>
                            <a:srgbClr val="C00000"/>
                          </a:solidFill>
                        </a:rPr>
                        <a:t>是神</a:t>
                      </a:r>
                      <a:r>
                        <a:rPr lang="zh-CN" altLang="en-US" sz="2400" b="1" dirty="0">
                          <a:solidFill>
                            <a:srgbClr val="C00000"/>
                          </a:solidFill>
                        </a:rPr>
                        <a:t>所默示的</a:t>
                      </a:r>
                      <a:r>
                        <a:rPr lang="zh-CN" altLang="en-US" sz="2400" b="1" dirty="0" smtClean="0">
                          <a:solidFill>
                            <a:srgbClr val="C00000"/>
                          </a:solidFill>
                        </a:rPr>
                        <a:t>、于</a:t>
                      </a:r>
                      <a:r>
                        <a:rPr lang="zh-CN" altLang="en-US" sz="2400" b="1" dirty="0">
                          <a:solidFill>
                            <a:srgbClr val="C00000"/>
                          </a:solidFill>
                        </a:rPr>
                        <a:t>教训、督责、使人归正、教导人学义</a:t>
                      </a:r>
                      <a:r>
                        <a:rPr lang="zh-CN" altLang="en-US" sz="2400" b="1" dirty="0" smtClean="0">
                          <a:solidFill>
                            <a:srgbClr val="C00000"/>
                          </a:solidFill>
                        </a:rPr>
                        <a:t>、</a:t>
                      </a:r>
                      <a:endParaRPr lang="en-US" altLang="zh-CN" sz="2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en-US" altLang="zh-CN" sz="2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zh-CN" altLang="en-US" sz="2400" b="1" dirty="0" smtClean="0">
                          <a:solidFill>
                            <a:srgbClr val="C00000"/>
                          </a:solidFill>
                        </a:rPr>
                        <a:t>都</a:t>
                      </a:r>
                      <a:r>
                        <a:rPr lang="zh-CN" altLang="en-US" sz="2400" b="1" dirty="0">
                          <a:solidFill>
                            <a:srgbClr val="C00000"/>
                          </a:solidFill>
                        </a:rPr>
                        <a:t>是有益的</a:t>
                      </a:r>
                      <a:r>
                        <a:rPr lang="zh-CN" altLang="en-US" sz="2400" b="1" dirty="0" smtClean="0">
                          <a:solidFill>
                            <a:srgbClr val="C00000"/>
                          </a:solidFill>
                        </a:rPr>
                        <a:t>．叫属神的人得以完全、预备行各样的善事。</a:t>
                      </a:r>
                      <a:endParaRPr lang="en-US" altLang="zh-CN" sz="24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6546">
                <a:tc>
                  <a:txBody>
                    <a:bodyPr/>
                    <a:lstStyle/>
                    <a:p>
                      <a:endParaRPr lang="en-US" altLang="zh-CN" sz="2000" b="1" dirty="0" smtClean="0"/>
                    </a:p>
                    <a:p>
                      <a:r>
                        <a:rPr lang="en-US" altLang="zh-CN" sz="2000" b="1" dirty="0" smtClean="0"/>
                        <a:t>2. </a:t>
                      </a:r>
                      <a:r>
                        <a:rPr lang="zh-CN" altLang="en-US" sz="2400" b="1" dirty="0" smtClean="0"/>
                        <a:t>圣灵内住，引导人活出命定</a:t>
                      </a:r>
                      <a:endParaRPr lang="en-US" altLang="zh-CN" sz="2400" b="1" dirty="0" smtClean="0"/>
                    </a:p>
                    <a:p>
                      <a:endParaRPr lang="en-US" altLang="zh-CN" sz="2000" b="1" dirty="0" smtClean="0"/>
                    </a:p>
                    <a:p>
                      <a:r>
                        <a:rPr lang="en-US" altLang="zh-CN" sz="2000" b="1" dirty="0" smtClean="0"/>
                        <a:t>3.</a:t>
                      </a:r>
                      <a:r>
                        <a:rPr lang="zh-CN" altLang="en-US" sz="2400" b="1" dirty="0" smtClean="0"/>
                        <a:t>人要定意用自己的一生活出命定， 預備在神的國度里过永生。</a:t>
                      </a:r>
                      <a:endParaRPr lang="zh-CN" altLang="en-US" sz="24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859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0973" y="381000"/>
            <a:ext cx="807720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C00000"/>
                </a:solidFill>
              </a:rPr>
              <a:t>主耶稣对门徒的要求</a:t>
            </a:r>
            <a:r>
              <a:rPr lang="en-US" sz="2400" b="1" dirty="0">
                <a:solidFill>
                  <a:srgbClr val="C00000"/>
                </a:solidFill>
              </a:rPr>
              <a:t>:</a:t>
            </a:r>
            <a:br>
              <a:rPr lang="en-US" sz="2400" b="1" dirty="0">
                <a:solidFill>
                  <a:srgbClr val="C00000"/>
                </a:solidFill>
              </a:rPr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          1.    </a:t>
            </a:r>
            <a:r>
              <a:rPr lang="zh-CN" altLang="en-US" b="1" dirty="0"/>
              <a:t>尽心、尽性、尽意、尽力、爱主，你的神</a:t>
            </a:r>
            <a:endParaRPr lang="en-US" b="1" dirty="0"/>
          </a:p>
          <a:p>
            <a:r>
              <a:rPr lang="en-US" b="1" dirty="0"/>
              <a:t>          2.    </a:t>
            </a:r>
            <a:r>
              <a:rPr lang="zh-CN" altLang="en-US" b="1" dirty="0"/>
              <a:t>舍已、天天背起自已的十字架来跟从主</a:t>
            </a:r>
            <a:endParaRPr lang="en-US" dirty="0"/>
          </a:p>
          <a:p>
            <a:r>
              <a:rPr lang="en-US" b="1" dirty="0" smtClean="0"/>
              <a:t>          3</a:t>
            </a:r>
            <a:r>
              <a:rPr lang="en-US" b="1" dirty="0"/>
              <a:t>.    </a:t>
            </a:r>
            <a:r>
              <a:rPr lang="zh-CN" altLang="en-US" b="1" dirty="0"/>
              <a:t>撇下一切所有的来跟从主</a:t>
            </a:r>
            <a:endParaRPr lang="en-US" dirty="0"/>
          </a:p>
          <a:p>
            <a:pPr lvl="0"/>
            <a:r>
              <a:rPr lang="zh-CN" altLang="en-US" b="1" dirty="0" smtClean="0"/>
              <a:t>          </a:t>
            </a:r>
            <a:r>
              <a:rPr lang="en-US" altLang="zh-CN" b="1" dirty="0" smtClean="0"/>
              <a:t>4.    </a:t>
            </a:r>
            <a:r>
              <a:rPr lang="zh-CN" altLang="en-US" b="1" dirty="0" smtClean="0"/>
              <a:t>遵</a:t>
            </a:r>
            <a:r>
              <a:rPr lang="zh-CN" altLang="en-US" b="1" dirty="0"/>
              <a:t>行耶稣的命令，支取耶稣的应许</a:t>
            </a:r>
            <a:endParaRPr lang="en-US" dirty="0"/>
          </a:p>
          <a:p>
            <a:r>
              <a:rPr lang="en-US" b="1" dirty="0" smtClean="0"/>
              <a:t>          5</a:t>
            </a:r>
            <a:r>
              <a:rPr lang="en-US" b="1" dirty="0"/>
              <a:t>.    </a:t>
            </a:r>
            <a:r>
              <a:rPr lang="zh-CN" altLang="en-US" b="1" dirty="0"/>
              <a:t>常常喜乐，不住祷告，凡事谢恩</a:t>
            </a:r>
            <a:endParaRPr lang="en-US" dirty="0"/>
          </a:p>
          <a:p>
            <a:r>
              <a:rPr lang="en-US" b="1" dirty="0" smtClean="0"/>
              <a:t>          6</a:t>
            </a:r>
            <a:r>
              <a:rPr lang="en-US" b="1" dirty="0"/>
              <a:t>.    </a:t>
            </a:r>
            <a:r>
              <a:rPr lang="zh-CN" altLang="en-US" b="1" dirty="0"/>
              <a:t>教导别人成为主的门徒</a:t>
            </a:r>
            <a:endParaRPr lang="en-US" dirty="0"/>
          </a:p>
          <a:p>
            <a:pPr lvl="0"/>
            <a:r>
              <a:rPr lang="zh-CN" altLang="en-US" b="1" dirty="0" smtClean="0"/>
              <a:t>          </a:t>
            </a:r>
            <a:r>
              <a:rPr lang="en-US" altLang="zh-CN" b="1" dirty="0" smtClean="0"/>
              <a:t>7.    </a:t>
            </a:r>
            <a:r>
              <a:rPr lang="zh-CN" altLang="en-US" b="1" dirty="0" smtClean="0"/>
              <a:t>奉</a:t>
            </a:r>
            <a:r>
              <a:rPr lang="zh-CN" altLang="en-US" b="1" dirty="0"/>
              <a:t>父子圣灵的名给他们施洗</a:t>
            </a:r>
            <a:endParaRPr lang="en-US" dirty="0"/>
          </a:p>
          <a:p>
            <a:pPr lvl="0"/>
            <a:r>
              <a:rPr lang="zh-CN" altLang="en-US" b="1" dirty="0" smtClean="0"/>
              <a:t>          </a:t>
            </a:r>
            <a:r>
              <a:rPr lang="en-US" altLang="zh-CN" b="1" dirty="0" smtClean="0"/>
              <a:t>8.    </a:t>
            </a:r>
            <a:r>
              <a:rPr lang="zh-CN" altLang="en-US" b="1" dirty="0" smtClean="0"/>
              <a:t>在</a:t>
            </a:r>
            <a:r>
              <a:rPr lang="zh-CN" altLang="en-US" b="1" dirty="0"/>
              <a:t>各处各地为主作见证，荣耀主的</a:t>
            </a:r>
            <a:r>
              <a:rPr lang="zh-CN" altLang="en-US" b="1" dirty="0" smtClean="0"/>
              <a:t>名</a:t>
            </a:r>
            <a:endParaRPr lang="en-US" altLang="zh-CN" b="1" dirty="0" smtClean="0"/>
          </a:p>
          <a:p>
            <a:pPr lvl="0"/>
            <a:endParaRPr lang="en-US" dirty="0"/>
          </a:p>
          <a:p>
            <a:r>
              <a:rPr lang="zh-CN" altLang="en-US" b="1" dirty="0"/>
              <a:t>主知道我们自已作不到，所以祂差遣圣灵内住在我们心里，来幇我们作门徒；而操练内在生活是作门徒最重要的功课，没有内在生活，我们不可能渐渐有基督长成的身量。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zh-CN" altLang="en-US" b="1" dirty="0"/>
              <a:t>在生活上，在教会中，所有事工，服事，工作都是手段，其目的是要幇助我们作门徒，任何事情阻挡我们过内在生活，作门徒，都应当避免，停止。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zh-CN" altLang="en-US" b="1" dirty="0"/>
              <a:t>当我们幇助别人作门徒时，我们自已的生命就先被圣灵改变。渐渐有基督长成的身量。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69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54238" y="762000"/>
            <a:ext cx="2077813" cy="603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/>
              <a:t>五重執</a:t>
            </a:r>
            <a:r>
              <a:rPr lang="zh-CN" altLang="en-US" sz="2800" b="1" dirty="0" smtClean="0"/>
              <a:t>事</a:t>
            </a:r>
            <a:endParaRPr lang="en-US" altLang="zh-CN" sz="2800" b="1" dirty="0" smtClean="0"/>
          </a:p>
          <a:p>
            <a:endParaRPr lang="en-US" b="1" dirty="0"/>
          </a:p>
          <a:p>
            <a:pPr marL="342900" indent="-342900">
              <a:buAutoNum type="arabicPeriod"/>
            </a:pPr>
            <a:r>
              <a:rPr lang="zh-CN" altLang="en-US" sz="2400" b="1" dirty="0" smtClean="0"/>
              <a:t>使徒</a:t>
            </a:r>
            <a:endParaRPr lang="en-US" altLang="zh-CN" sz="2400" b="1" dirty="0" smtClean="0"/>
          </a:p>
          <a:p>
            <a:pPr marL="342900" indent="-342900">
              <a:buAutoNum type="arabicPeriod"/>
            </a:pPr>
            <a:r>
              <a:rPr lang="zh-CN" altLang="en-US" sz="2400" b="1" dirty="0"/>
              <a:t>先</a:t>
            </a:r>
            <a:r>
              <a:rPr lang="zh-CN" altLang="en-US" sz="2400" b="1" dirty="0" smtClean="0"/>
              <a:t>知</a:t>
            </a:r>
            <a:endParaRPr lang="en-US" altLang="zh-CN" sz="2400" b="1" dirty="0" smtClean="0"/>
          </a:p>
          <a:p>
            <a:pPr marL="342900" indent="-342900">
              <a:buAutoNum type="arabicPeriod"/>
            </a:pPr>
            <a:r>
              <a:rPr lang="zh-CN" altLang="en-US" sz="2400" b="1" dirty="0"/>
              <a:t>傳福</a:t>
            </a:r>
            <a:r>
              <a:rPr lang="zh-CN" altLang="en-US" sz="2400" b="1" dirty="0" smtClean="0"/>
              <a:t>音</a:t>
            </a:r>
            <a:endParaRPr lang="en-US" altLang="zh-CN" sz="2400" b="1" dirty="0" smtClean="0"/>
          </a:p>
          <a:p>
            <a:pPr marL="342900" indent="-342900">
              <a:buAutoNum type="arabicPeriod"/>
            </a:pPr>
            <a:r>
              <a:rPr lang="zh-CN" altLang="en-US" sz="2400" b="1" dirty="0"/>
              <a:t>牧</a:t>
            </a:r>
            <a:r>
              <a:rPr lang="zh-CN" altLang="en-US" sz="2400" b="1" dirty="0" smtClean="0"/>
              <a:t>師</a:t>
            </a:r>
            <a:endParaRPr lang="en-US" altLang="zh-CN" sz="2400" b="1" dirty="0" smtClean="0"/>
          </a:p>
          <a:p>
            <a:pPr marL="342900" indent="-342900">
              <a:buAutoNum type="arabicPeriod"/>
            </a:pPr>
            <a:r>
              <a:rPr lang="zh-CN" altLang="en-US" sz="2400" b="1" dirty="0"/>
              <a:t>教</a:t>
            </a:r>
            <a:r>
              <a:rPr lang="zh-CN" altLang="en-US" sz="2400" b="1" dirty="0" smtClean="0"/>
              <a:t>師</a:t>
            </a:r>
            <a:endParaRPr lang="en-US" altLang="zh-CN" sz="2400" b="1" dirty="0" smtClean="0"/>
          </a:p>
          <a:p>
            <a:pPr marL="342900" indent="-342900">
              <a:buAutoNum type="arabicPeriod"/>
            </a:pPr>
            <a:endParaRPr lang="en-US" sz="2400" b="1" dirty="0"/>
          </a:p>
          <a:p>
            <a:r>
              <a:rPr lang="zh-CN" altLang="en-US" sz="2800" b="1" dirty="0"/>
              <a:t>其</a:t>
            </a:r>
            <a:r>
              <a:rPr lang="zh-CN" altLang="en-US" sz="2800" b="1" dirty="0" smtClean="0"/>
              <a:t>他</a:t>
            </a:r>
            <a:r>
              <a:rPr lang="en-US" altLang="zh-CN" sz="2800" b="1" dirty="0" smtClean="0"/>
              <a:t>:</a:t>
            </a:r>
            <a:endParaRPr lang="en-US" sz="2800" b="1" dirty="0" smtClean="0"/>
          </a:p>
          <a:p>
            <a:pPr marL="342900" indent="-342900">
              <a:buAutoNum type="arabicPeriod"/>
            </a:pPr>
            <a:r>
              <a:rPr lang="zh-CN" altLang="en-US" sz="2400" b="1" dirty="0" smtClean="0"/>
              <a:t>長老</a:t>
            </a:r>
            <a:endParaRPr lang="en-US" altLang="zh-CN" sz="2400" b="1" dirty="0" smtClean="0"/>
          </a:p>
          <a:p>
            <a:pPr marL="342900" indent="-342900">
              <a:buAutoNum type="arabicPeriod"/>
            </a:pPr>
            <a:r>
              <a:rPr lang="zh-CN" altLang="en-US" sz="2400" b="1" dirty="0"/>
              <a:t>執</a:t>
            </a:r>
            <a:r>
              <a:rPr lang="zh-CN" altLang="en-US" sz="2400" b="1" dirty="0" smtClean="0"/>
              <a:t>事</a:t>
            </a:r>
            <a:endParaRPr lang="en-US" altLang="zh-CN" sz="2400" b="1" dirty="0" smtClean="0"/>
          </a:p>
          <a:p>
            <a:pPr marL="342900" indent="-342900">
              <a:buAutoNum type="arabicPeriod"/>
            </a:pPr>
            <a:r>
              <a:rPr lang="zh-CN" altLang="en-US" sz="2400" b="1" dirty="0"/>
              <a:t>小組</a:t>
            </a:r>
            <a:r>
              <a:rPr lang="zh-CN" altLang="en-US" sz="2400" b="1" dirty="0" smtClean="0"/>
              <a:t>長</a:t>
            </a:r>
            <a:endParaRPr lang="en-US" altLang="zh-CN" sz="2400" b="1" dirty="0" smtClean="0"/>
          </a:p>
          <a:p>
            <a:pPr marL="342900" indent="-342900">
              <a:buAutoNum type="arabicPeriod"/>
            </a:pPr>
            <a:r>
              <a:rPr lang="zh-CN" altLang="en-US" sz="2400" b="1" dirty="0"/>
              <a:t>詩</a:t>
            </a:r>
            <a:r>
              <a:rPr lang="zh-CN" altLang="en-US" sz="2400" b="1" dirty="0" smtClean="0"/>
              <a:t>班</a:t>
            </a:r>
            <a:endParaRPr lang="en-US" altLang="zh-CN" sz="2400" b="1" dirty="0" smtClean="0"/>
          </a:p>
          <a:p>
            <a:pPr marL="342900" indent="-342900">
              <a:buAutoNum type="arabicPeriod"/>
            </a:pPr>
            <a:r>
              <a:rPr lang="zh-CN" altLang="en-US" sz="2400" b="1" dirty="0"/>
              <a:t>代祷者</a:t>
            </a:r>
            <a:endParaRPr lang="en-US" altLang="zh-CN" sz="2400" b="1" dirty="0" smtClean="0"/>
          </a:p>
          <a:p>
            <a:pPr marL="342900" indent="-342900">
              <a:buAutoNum type="arabicPeriod"/>
            </a:pPr>
            <a:r>
              <a:rPr lang="zh-CN" altLang="en-US" sz="2400" b="1" dirty="0"/>
              <a:t>主日学老師</a:t>
            </a:r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86287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4569</TotalTime>
  <Words>600</Words>
  <Application>Microsoft Office PowerPoint</Application>
  <PresentationFormat>On-screen Show (4:3)</PresentationFormat>
  <Paragraphs>92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       高山营                               第 6 课             人的命定  命定：神在人出生以前，对門徒一生的計劃藍圖  故事: 有一个木匠要為他的家造家具, 他到山上看到四稞香柏樹, 他把四棵树据下來，按照藍圖， 第一棵是桌子，第二棵是椅子，第三棵是櫃子，第四棵是床，若是椅子说不愿意作椅子，我要作桌子，这就出了問题，一个家就少了適当的家具， 神对人的一生，就像这木匠一样，每一个人的一生都有特定的藍圖，神要安排人照着藍圖來建造神的國度，你可以照自己的意思过你的一生，往往一生都不顺利，直到你走到你的命定里面，按照神的藍圖来过 你的日子，你才會顺利，神會用各種方法使你回到正路上，使你活出命定。而活不出命定的人，可能是仅仅得救，或是灭亡。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高山营                第 1 课                  课程介绍                   2/6/2022</dc:title>
  <dc:creator>LeShan</dc:creator>
  <cp:lastModifiedBy>LeShan</cp:lastModifiedBy>
  <cp:revision>44</cp:revision>
  <dcterms:created xsi:type="dcterms:W3CDTF">2022-02-06T13:39:02Z</dcterms:created>
  <dcterms:modified xsi:type="dcterms:W3CDTF">2022-03-13T21:59:56Z</dcterms:modified>
</cp:coreProperties>
</file>